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4"/>
  </p:handoutMasterIdLst>
  <p:sldIdLst>
    <p:sldId id="256" r:id="rId3"/>
    <p:sldId id="363" r:id="rId4"/>
    <p:sldId id="397" r:id="rId6"/>
    <p:sldId id="381" r:id="rId7"/>
    <p:sldId id="382" r:id="rId8"/>
    <p:sldId id="398" r:id="rId9"/>
    <p:sldId id="399" r:id="rId10"/>
    <p:sldId id="400" r:id="rId11"/>
    <p:sldId id="401" r:id="rId12"/>
    <p:sldId id="389" r:id="rId13"/>
    <p:sldId id="404" r:id="rId14"/>
    <p:sldId id="405" r:id="rId15"/>
    <p:sldId id="406" r:id="rId16"/>
    <p:sldId id="403" r:id="rId17"/>
    <p:sldId id="407" r:id="rId18"/>
    <p:sldId id="408" r:id="rId19"/>
    <p:sldId id="402" r:id="rId20"/>
    <p:sldId id="395" r:id="rId21"/>
    <p:sldId id="409" r:id="rId22"/>
    <p:sldId id="410"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7E"/>
    <a:srgbClr val="CA0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p:normalViewPr>
  <p:slideViewPr>
    <p:cSldViewPr snapToGrid="0" showGuides="1">
      <p:cViewPr>
        <p:scale>
          <a:sx n="66" d="100"/>
          <a:sy n="66" d="100"/>
        </p:scale>
        <p:origin x="2022" y="11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5.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505C8-0F41-4B45-9681-9663DAC611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72829D-DF58-4995-B59A-B0AEC7EF9EE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2852058" y="-2350781"/>
            <a:ext cx="6487886" cy="1155956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3411B3F-DC8D-4217-A2C2-A2ED2EC4AA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2AA251-12CC-46CC-962C-6767A075FBD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411B3F-DC8D-4217-A2C2-A2ED2EC4AAE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2AA251-12CC-46CC-962C-6767A075FBD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hdphoto" Target="../media/image9.wdp"/><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ags" Target="../tags/tag1.xml"/><Relationship Id="rId3" Type="http://schemas.openxmlformats.org/officeDocument/2006/relationships/image" Target="../media/image4.png"/><Relationship Id="rId2" Type="http://schemas.openxmlformats.org/officeDocument/2006/relationships/image" Target="../media/image2.png"/><Relationship Id="rId18" Type="http://schemas.openxmlformats.org/officeDocument/2006/relationships/slideLayout" Target="../slideLayouts/slideLayout1.xml"/><Relationship Id="rId17" Type="http://schemas.openxmlformats.org/officeDocument/2006/relationships/themeOverride" Target="../theme/themeOverride1.xml"/><Relationship Id="rId16" Type="http://schemas.openxmlformats.org/officeDocument/2006/relationships/tags" Target="../tags/tag2.xml"/><Relationship Id="rId15" Type="http://schemas.openxmlformats.org/officeDocument/2006/relationships/image" Target="../media/image13.png"/><Relationship Id="rId14" Type="http://schemas.microsoft.com/office/2007/relationships/media" Target="../media/media1.mp3"/><Relationship Id="rId13" Type="http://schemas.openxmlformats.org/officeDocument/2006/relationships/audio" Target="../media/media1.mp3"/><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2.xml"/><Relationship Id="rId7" Type="http://schemas.openxmlformats.org/officeDocument/2006/relationships/themeOverride" Target="../theme/themeOverride6.xml"/><Relationship Id="rId6" Type="http://schemas.openxmlformats.org/officeDocument/2006/relationships/image" Target="../media/image12.png"/><Relationship Id="rId5" Type="http://schemas.openxmlformats.org/officeDocument/2006/relationships/image" Target="../media/image28.png"/><Relationship Id="rId4" Type="http://schemas.microsoft.com/office/2007/relationships/hdphoto" Target="../media/image27.wdp"/><Relationship Id="rId3" Type="http://schemas.openxmlformats.org/officeDocument/2006/relationships/image" Target="../media/image26.png"/><Relationship Id="rId2" Type="http://schemas.microsoft.com/office/2007/relationships/hdphoto" Target="../media/image25.wdp"/><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8.png"/><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29.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8.png"/><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28.png"/><Relationship Id="rId2" Type="http://schemas.openxmlformats.org/officeDocument/2006/relationships/image" Target="../media/image3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28.png"/><Relationship Id="rId2" Type="http://schemas.openxmlformats.org/officeDocument/2006/relationships/image" Target="../media/image3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hemeOverride" Target="../theme/themeOverride7.xml"/><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6.png"/><Relationship Id="rId3" Type="http://schemas.microsoft.com/office/2007/relationships/hdphoto" Target="../media/image37.wdp"/><Relationship Id="rId2" Type="http://schemas.openxmlformats.org/officeDocument/2006/relationships/image" Target="../media/image36.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hemeOverride" Target="../theme/themeOverride2.xml"/><Relationship Id="rId5" Type="http://schemas.openxmlformats.org/officeDocument/2006/relationships/image" Target="../media/image16.png"/><Relationship Id="rId4" Type="http://schemas.openxmlformats.org/officeDocument/2006/relationships/image" Target="../media/image6.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microsoft.com/office/2007/relationships/hdphoto" Target="../media/image9.wdp"/><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ags" Target="../tags/tag3.xml"/><Relationship Id="rId3" Type="http://schemas.openxmlformats.org/officeDocument/2006/relationships/image" Target="../media/image4.png"/><Relationship Id="rId2" Type="http://schemas.openxmlformats.org/officeDocument/2006/relationships/image" Target="../media/image2.png"/><Relationship Id="rId14" Type="http://schemas.openxmlformats.org/officeDocument/2006/relationships/slideLayout" Target="../slideLayouts/slideLayout1.xml"/><Relationship Id="rId13" Type="http://schemas.openxmlformats.org/officeDocument/2006/relationships/tags" Target="../tags/tag4.xml"/><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image" Target="../media/image1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image" Target="../media/image18.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hemeOverride" Target="../theme/themeOverride5.xml"/><Relationship Id="rId5" Type="http://schemas.openxmlformats.org/officeDocument/2006/relationships/image" Target="../media/image19.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5213332"/>
            <a:ext cx="12192002" cy="1644668"/>
            <a:chOff x="0" y="5213332"/>
            <a:chExt cx="12192002" cy="1644668"/>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6096000" y="5213332"/>
              <a:ext cx="6096002" cy="1644668"/>
            </a:xfrm>
            <a:prstGeom prst="rect">
              <a:avLst/>
            </a:prstGeom>
          </p:spPr>
        </p:pic>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213332"/>
              <a:ext cx="6096000" cy="1644668"/>
            </a:xfrm>
            <a:prstGeom prst="rect">
              <a:avLst/>
            </a:prstGeom>
          </p:spPr>
        </p:pic>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1840" y="-125506"/>
            <a:ext cx="3440160" cy="3343835"/>
          </a:xfrm>
          <a:prstGeom prst="rect">
            <a:avLst/>
          </a:prstGeom>
        </p:spPr>
      </p:pic>
      <p:pic>
        <p:nvPicPr>
          <p:cNvPr id="3" name="图片 2"/>
          <p:cNvPicPr>
            <a:picLocks noChangeAspect="1"/>
          </p:cNvPicPr>
          <p:nvPr>
            <p:custDataLst>
              <p:tags r:id="rId4"/>
            </p:custDataLst>
          </p:nvPr>
        </p:nvPicPr>
        <p:blipFill rotWithShape="1">
          <a:blip r:embed="rId5" cstate="print">
            <a:extLst>
              <a:ext uri="{28A0092B-C50C-407E-A947-70E740481C1C}">
                <a14:useLocalDpi xmlns:a14="http://schemas.microsoft.com/office/drawing/2010/main" val="0"/>
              </a:ext>
            </a:extLst>
          </a:blip>
          <a:srcRect t="7778" r="5428" b="7771"/>
          <a:stretch>
            <a:fillRect/>
          </a:stretch>
        </p:blipFill>
        <p:spPr>
          <a:xfrm>
            <a:off x="1051690" y="1428821"/>
            <a:ext cx="2951480" cy="2635658"/>
          </a:xfrm>
          <a:prstGeom prst="rect">
            <a:avLst/>
          </a:prstGeom>
        </p:spPr>
      </p:pic>
      <p:sp>
        <p:nvSpPr>
          <p:cNvPr id="15" name="文本框 14"/>
          <p:cNvSpPr txBox="1"/>
          <p:nvPr/>
        </p:nvSpPr>
        <p:spPr>
          <a:xfrm>
            <a:off x="4155111" y="1327938"/>
            <a:ext cx="4604385" cy="1445260"/>
          </a:xfrm>
          <a:prstGeom prst="rect">
            <a:avLst/>
          </a:prstGeom>
          <a:noFill/>
        </p:spPr>
        <p:txBody>
          <a:bodyPr wrap="none" rtlCol="0">
            <a:spAutoFit/>
          </a:bodyPr>
          <a:lstStyle/>
          <a:p>
            <a:r>
              <a:rPr kumimoji="1" lang="en-US" altLang="zh-CN"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202X</a:t>
            </a:r>
            <a:r>
              <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年</a:t>
            </a:r>
            <a:endPar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sp>
        <p:nvSpPr>
          <p:cNvPr id="16" name="文本框 13"/>
          <p:cNvSpPr txBox="1"/>
          <p:nvPr/>
        </p:nvSpPr>
        <p:spPr>
          <a:xfrm>
            <a:off x="4002504" y="2569017"/>
            <a:ext cx="6955750" cy="144655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春节联欢晚会</a:t>
            </a:r>
            <a:endPar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47960" y="1702862"/>
            <a:ext cx="1495649" cy="696701"/>
          </a:xfrm>
          <a:prstGeom prst="rect">
            <a:avLst/>
          </a:prstGeom>
        </p:spPr>
      </p:pic>
      <p:pic>
        <p:nvPicPr>
          <p:cNvPr id="20" name="图片 19"/>
          <p:cNvPicPr>
            <a:picLocks noChangeAspect="1"/>
          </p:cNvPicPr>
          <p:nvPr/>
        </p:nvPicPr>
        <p:blipFill>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920061" y="4567074"/>
            <a:ext cx="1212777" cy="121602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19920" y="4961327"/>
            <a:ext cx="885055" cy="887422"/>
          </a:xfrm>
          <a:prstGeom prst="rect">
            <a:avLst/>
          </a:prstGeom>
        </p:spPr>
      </p:pic>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3752" y="4968990"/>
            <a:ext cx="1295242" cy="603348"/>
          </a:xfrm>
          <a:prstGeom prst="rect">
            <a:avLst/>
          </a:prstGeom>
        </p:spPr>
      </p:pic>
      <p:sp>
        <p:nvSpPr>
          <p:cNvPr id="24" name="文本框 13"/>
          <p:cNvSpPr txBox="1"/>
          <p:nvPr/>
        </p:nvSpPr>
        <p:spPr>
          <a:xfrm>
            <a:off x="4002504" y="4179102"/>
            <a:ext cx="6751795"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40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祝大家新年快乐 阖家欢乐</a:t>
            </a:r>
            <a:endParaRPr kumimoji="1" lang="zh-CN" altLang="en-US" sz="40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sp>
        <p:nvSpPr>
          <p:cNvPr id="25" name="矩形 24"/>
          <p:cNvSpPr/>
          <p:nvPr/>
        </p:nvSpPr>
        <p:spPr>
          <a:xfrm>
            <a:off x="4195134" y="4032803"/>
            <a:ext cx="6449508" cy="72230"/>
          </a:xfrm>
          <a:prstGeom prst="rect">
            <a:avLst/>
          </a:prstGeom>
          <a:solidFill>
            <a:srgbClr val="FCE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15"/>
          <p:cNvGrpSpPr/>
          <p:nvPr/>
        </p:nvGrpSpPr>
        <p:grpSpPr>
          <a:xfrm>
            <a:off x="4639891" y="5270664"/>
            <a:ext cx="2371721" cy="472199"/>
            <a:chOff x="2638606" y="6242275"/>
            <a:chExt cx="2371721" cy="472199"/>
          </a:xfrm>
        </p:grpSpPr>
        <p:sp>
          <p:nvSpPr>
            <p:cNvPr id="33" name="矩形 32"/>
            <p:cNvSpPr/>
            <p:nvPr/>
          </p:nvSpPr>
          <p:spPr>
            <a:xfrm>
              <a:off x="3049447" y="6278320"/>
              <a:ext cx="1960880" cy="39878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主持人：小谷郡</a:t>
              </a:r>
              <a:endPar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endParaRPr>
            </a:p>
          </p:txBody>
        </p:sp>
        <p:sp>
          <p:nvSpPr>
            <p:cNvPr id="34" name="delivery-package_45936"/>
            <p:cNvSpPr>
              <a:spLocks noChangeAspect="1"/>
            </p:cNvSpPr>
            <p:nvPr/>
          </p:nvSpPr>
          <p:spPr bwMode="auto">
            <a:xfrm>
              <a:off x="2638606" y="6242275"/>
              <a:ext cx="349480" cy="472199"/>
            </a:xfrm>
            <a:custGeom>
              <a:avLst/>
              <a:gdLst>
                <a:gd name="T0" fmla="*/ 4570 w 8382"/>
                <a:gd name="T1" fmla="*/ 1891 h 11326"/>
                <a:gd name="T2" fmla="*/ 4134 w 8382"/>
                <a:gd name="T3" fmla="*/ 2113 h 11326"/>
                <a:gd name="T4" fmla="*/ 2365 w 8382"/>
                <a:gd name="T5" fmla="*/ 2393 h 11326"/>
                <a:gd name="T6" fmla="*/ 438 w 8382"/>
                <a:gd name="T7" fmla="*/ 2101 h 11326"/>
                <a:gd name="T8" fmla="*/ 0 w 8382"/>
                <a:gd name="T9" fmla="*/ 1925 h 11326"/>
                <a:gd name="T10" fmla="*/ 2285 w 8382"/>
                <a:gd name="T11" fmla="*/ 0 h 11326"/>
                <a:gd name="T12" fmla="*/ 4570 w 8382"/>
                <a:gd name="T13" fmla="*/ 1891 h 11326"/>
                <a:gd name="T14" fmla="*/ 6757 w 8382"/>
                <a:gd name="T15" fmla="*/ 3466 h 11326"/>
                <a:gd name="T16" fmla="*/ 5658 w 8382"/>
                <a:gd name="T17" fmla="*/ 3561 h 11326"/>
                <a:gd name="T18" fmla="*/ 4798 w 8382"/>
                <a:gd name="T19" fmla="*/ 4388 h 11326"/>
                <a:gd name="T20" fmla="*/ 4549 w 8382"/>
                <a:gd name="T21" fmla="*/ 7611 h 11326"/>
                <a:gd name="T22" fmla="*/ 4164 w 8382"/>
                <a:gd name="T23" fmla="*/ 10438 h 11326"/>
                <a:gd name="T24" fmla="*/ 3793 w 8382"/>
                <a:gd name="T25" fmla="*/ 10669 h 11326"/>
                <a:gd name="T26" fmla="*/ 3439 w 8382"/>
                <a:gd name="T27" fmla="*/ 10643 h 11326"/>
                <a:gd name="T28" fmla="*/ 2874 w 8382"/>
                <a:gd name="T29" fmla="*/ 9790 h 11326"/>
                <a:gd name="T30" fmla="*/ 2960 w 8382"/>
                <a:gd name="T31" fmla="*/ 9719 h 11326"/>
                <a:gd name="T32" fmla="*/ 3337 w 8382"/>
                <a:gd name="T33" fmla="*/ 3813 h 11326"/>
                <a:gd name="T34" fmla="*/ 4510 w 8382"/>
                <a:gd name="T35" fmla="*/ 2495 h 11326"/>
                <a:gd name="T36" fmla="*/ 2366 w 8382"/>
                <a:gd name="T37" fmla="*/ 2894 h 11326"/>
                <a:gd name="T38" fmla="*/ 64 w 8382"/>
                <a:gd name="T39" fmla="*/ 2499 h 11326"/>
                <a:gd name="T40" fmla="*/ 1309 w 8382"/>
                <a:gd name="T41" fmla="*/ 3844 h 11326"/>
                <a:gd name="T42" fmla="*/ 2062 w 8382"/>
                <a:gd name="T43" fmla="*/ 9750 h 11326"/>
                <a:gd name="T44" fmla="*/ 2265 w 8382"/>
                <a:gd name="T45" fmla="*/ 9879 h 11326"/>
                <a:gd name="T46" fmla="*/ 3207 w 8382"/>
                <a:gd name="T47" fmla="*/ 11211 h 11326"/>
                <a:gd name="T48" fmla="*/ 3940 w 8382"/>
                <a:gd name="T49" fmla="*/ 11265 h 11326"/>
                <a:gd name="T50" fmla="*/ 4614 w 8382"/>
                <a:gd name="T51" fmla="*/ 10859 h 11326"/>
                <a:gd name="T52" fmla="*/ 5155 w 8382"/>
                <a:gd name="T53" fmla="*/ 7505 h 11326"/>
                <a:gd name="T54" fmla="*/ 5339 w 8382"/>
                <a:gd name="T55" fmla="*/ 4682 h 11326"/>
                <a:gd name="T56" fmla="*/ 5907 w 8382"/>
                <a:gd name="T57" fmla="*/ 4125 h 11326"/>
                <a:gd name="T58" fmla="*/ 6625 w 8382"/>
                <a:gd name="T59" fmla="*/ 4067 h 11326"/>
                <a:gd name="T60" fmla="*/ 7883 w 8382"/>
                <a:gd name="T61" fmla="*/ 4966 h 11326"/>
                <a:gd name="T62" fmla="*/ 8382 w 8382"/>
                <a:gd name="T63" fmla="*/ 4605 h 11326"/>
                <a:gd name="T64" fmla="*/ 6757 w 8382"/>
                <a:gd name="T65" fmla="*/ 3466 h 1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82" h="11326">
                  <a:moveTo>
                    <a:pt x="4570" y="1891"/>
                  </a:moveTo>
                  <a:cubicBezTo>
                    <a:pt x="4492" y="1945"/>
                    <a:pt x="4350" y="2029"/>
                    <a:pt x="4134" y="2113"/>
                  </a:cubicBezTo>
                  <a:cubicBezTo>
                    <a:pt x="3804" y="2240"/>
                    <a:pt x="3229" y="2393"/>
                    <a:pt x="2365" y="2393"/>
                  </a:cubicBezTo>
                  <a:cubicBezTo>
                    <a:pt x="1487" y="2393"/>
                    <a:pt x="833" y="2234"/>
                    <a:pt x="438" y="2101"/>
                  </a:cubicBezTo>
                  <a:cubicBezTo>
                    <a:pt x="253" y="2039"/>
                    <a:pt x="107" y="1976"/>
                    <a:pt x="0" y="1925"/>
                  </a:cubicBezTo>
                  <a:cubicBezTo>
                    <a:pt x="55" y="854"/>
                    <a:pt x="1058" y="0"/>
                    <a:pt x="2285" y="0"/>
                  </a:cubicBezTo>
                  <a:cubicBezTo>
                    <a:pt x="3503" y="1"/>
                    <a:pt x="4497" y="836"/>
                    <a:pt x="4570" y="1891"/>
                  </a:cubicBezTo>
                  <a:close/>
                  <a:moveTo>
                    <a:pt x="6757" y="3466"/>
                  </a:moveTo>
                  <a:cubicBezTo>
                    <a:pt x="6378" y="3384"/>
                    <a:pt x="5999" y="3410"/>
                    <a:pt x="5658" y="3561"/>
                  </a:cubicBezTo>
                  <a:cubicBezTo>
                    <a:pt x="5317" y="3713"/>
                    <a:pt x="5017" y="3983"/>
                    <a:pt x="4798" y="4388"/>
                  </a:cubicBezTo>
                  <a:cubicBezTo>
                    <a:pt x="4435" y="5056"/>
                    <a:pt x="4289" y="6109"/>
                    <a:pt x="4549" y="7611"/>
                  </a:cubicBezTo>
                  <a:cubicBezTo>
                    <a:pt x="4808" y="9106"/>
                    <a:pt x="4563" y="10015"/>
                    <a:pt x="4164" y="10438"/>
                  </a:cubicBezTo>
                  <a:cubicBezTo>
                    <a:pt x="4047" y="10561"/>
                    <a:pt x="3920" y="10638"/>
                    <a:pt x="3793" y="10669"/>
                  </a:cubicBezTo>
                  <a:cubicBezTo>
                    <a:pt x="3674" y="10698"/>
                    <a:pt x="3552" y="10689"/>
                    <a:pt x="3439" y="10643"/>
                  </a:cubicBezTo>
                  <a:cubicBezTo>
                    <a:pt x="3180" y="10538"/>
                    <a:pt x="2958" y="10246"/>
                    <a:pt x="2874" y="9790"/>
                  </a:cubicBezTo>
                  <a:cubicBezTo>
                    <a:pt x="2903" y="9769"/>
                    <a:pt x="2932" y="9745"/>
                    <a:pt x="2960" y="9719"/>
                  </a:cubicBezTo>
                  <a:lnTo>
                    <a:pt x="3337" y="3813"/>
                  </a:lnTo>
                  <a:cubicBezTo>
                    <a:pt x="3918" y="3548"/>
                    <a:pt x="4353" y="3070"/>
                    <a:pt x="4510" y="2495"/>
                  </a:cubicBezTo>
                  <a:cubicBezTo>
                    <a:pt x="4104" y="2684"/>
                    <a:pt x="3415" y="2894"/>
                    <a:pt x="2366" y="2894"/>
                  </a:cubicBezTo>
                  <a:cubicBezTo>
                    <a:pt x="1308" y="2894"/>
                    <a:pt x="536" y="2684"/>
                    <a:pt x="64" y="2499"/>
                  </a:cubicBezTo>
                  <a:cubicBezTo>
                    <a:pt x="229" y="3095"/>
                    <a:pt x="693" y="3586"/>
                    <a:pt x="1309" y="3844"/>
                  </a:cubicBezTo>
                  <a:lnTo>
                    <a:pt x="2062" y="9750"/>
                  </a:lnTo>
                  <a:cubicBezTo>
                    <a:pt x="2130" y="9806"/>
                    <a:pt x="2198" y="9849"/>
                    <a:pt x="2265" y="9879"/>
                  </a:cubicBezTo>
                  <a:cubicBezTo>
                    <a:pt x="2387" y="10573"/>
                    <a:pt x="2760" y="11030"/>
                    <a:pt x="3207" y="11211"/>
                  </a:cubicBezTo>
                  <a:cubicBezTo>
                    <a:pt x="3442" y="11306"/>
                    <a:pt x="3694" y="11326"/>
                    <a:pt x="3940" y="11265"/>
                  </a:cubicBezTo>
                  <a:cubicBezTo>
                    <a:pt x="4180" y="11206"/>
                    <a:pt x="4413" y="11071"/>
                    <a:pt x="4614" y="10859"/>
                  </a:cubicBezTo>
                  <a:cubicBezTo>
                    <a:pt x="5125" y="10316"/>
                    <a:pt x="5453" y="9224"/>
                    <a:pt x="5155" y="7505"/>
                  </a:cubicBezTo>
                  <a:cubicBezTo>
                    <a:pt x="4921" y="6155"/>
                    <a:pt x="5037" y="5239"/>
                    <a:pt x="5339" y="4682"/>
                  </a:cubicBezTo>
                  <a:cubicBezTo>
                    <a:pt x="5490" y="4404"/>
                    <a:pt x="5687" y="4222"/>
                    <a:pt x="5907" y="4125"/>
                  </a:cubicBezTo>
                  <a:cubicBezTo>
                    <a:pt x="6127" y="4029"/>
                    <a:pt x="6374" y="4012"/>
                    <a:pt x="6625" y="4067"/>
                  </a:cubicBezTo>
                  <a:cubicBezTo>
                    <a:pt x="7073" y="4165"/>
                    <a:pt x="7532" y="4481"/>
                    <a:pt x="7883" y="4966"/>
                  </a:cubicBezTo>
                  <a:lnTo>
                    <a:pt x="8382" y="4605"/>
                  </a:lnTo>
                  <a:cubicBezTo>
                    <a:pt x="7942" y="3995"/>
                    <a:pt x="7349" y="3595"/>
                    <a:pt x="6757" y="3466"/>
                  </a:cubicBezTo>
                  <a:close/>
                </a:path>
              </a:pathLst>
            </a:custGeom>
            <a:solidFill>
              <a:srgbClr val="FCEA7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srgbClr val="FCEA7E"/>
                </a:solidFill>
                <a:effectLst/>
                <a:uLnTx/>
                <a:uFillTx/>
                <a:latin typeface="思源黑体 CN" panose="020B0500000000000000" charset="-122"/>
                <a:cs typeface="+mn-cs"/>
              </a:endParaRPr>
            </a:p>
          </p:txBody>
        </p:sp>
      </p:grpSp>
      <p:grpSp>
        <p:nvGrpSpPr>
          <p:cNvPr id="29" name="Group 18"/>
          <p:cNvGrpSpPr/>
          <p:nvPr/>
        </p:nvGrpSpPr>
        <p:grpSpPr>
          <a:xfrm>
            <a:off x="7653772" y="5287061"/>
            <a:ext cx="2295418" cy="438074"/>
            <a:chOff x="5559356" y="6256588"/>
            <a:chExt cx="2295418" cy="438074"/>
          </a:xfrm>
        </p:grpSpPr>
        <p:sp>
          <p:nvSpPr>
            <p:cNvPr id="30" name="矩形 29"/>
            <p:cNvSpPr/>
            <p:nvPr/>
          </p:nvSpPr>
          <p:spPr>
            <a:xfrm>
              <a:off x="5904689" y="6295882"/>
              <a:ext cx="1950085" cy="39878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时间：</a:t>
              </a:r>
              <a:r>
                <a:rPr kumimoji="0" lang="en-US" altLang="zh-CN" sz="2000" b="1"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202X.X.X</a:t>
              </a:r>
              <a:endParaRPr kumimoji="0" lang="zh-CN" altLang="en-US" sz="2000" b="1" i="0" u="none" strike="noStrike" kern="1200" cap="none" spc="0" normalizeH="0" baseline="0" noProof="0" dirty="0">
                <a:ln>
                  <a:noFill/>
                </a:ln>
                <a:solidFill>
                  <a:srgbClr val="FCEA7E"/>
                </a:solidFill>
                <a:effectLst/>
                <a:uLnTx/>
                <a:uFillTx/>
                <a:latin typeface="思源黑体 CN" panose="020B0500000000000000" charset="-122"/>
                <a:cs typeface="+mn-ea"/>
                <a:sym typeface="+mn-lt"/>
              </a:endParaRPr>
            </a:p>
          </p:txBody>
        </p:sp>
        <p:sp>
          <p:nvSpPr>
            <p:cNvPr id="31" name="24-hours-phone-service_45765"/>
            <p:cNvSpPr>
              <a:spLocks noChangeAspect="1"/>
            </p:cNvSpPr>
            <p:nvPr/>
          </p:nvSpPr>
          <p:spPr bwMode="auto">
            <a:xfrm>
              <a:off x="5559356" y="6256588"/>
              <a:ext cx="345333" cy="415849"/>
            </a:xfrm>
            <a:custGeom>
              <a:avLst/>
              <a:gdLst>
                <a:gd name="T0" fmla="*/ 3134 w 10630"/>
                <a:gd name="T1" fmla="*/ 10106 h 12800"/>
                <a:gd name="T2" fmla="*/ 3134 w 10630"/>
                <a:gd name="T3" fmla="*/ 5744 h 12800"/>
                <a:gd name="T4" fmla="*/ 7496 w 10630"/>
                <a:gd name="T5" fmla="*/ 5744 h 12800"/>
                <a:gd name="T6" fmla="*/ 7496 w 10630"/>
                <a:gd name="T7" fmla="*/ 10106 h 12800"/>
                <a:gd name="T8" fmla="*/ 5315 w 10630"/>
                <a:gd name="T9" fmla="*/ 5340 h 12800"/>
                <a:gd name="T10" fmla="*/ 5315 w 10630"/>
                <a:gd name="T11" fmla="*/ 10510 h 12800"/>
                <a:gd name="T12" fmla="*/ 5315 w 10630"/>
                <a:gd name="T13" fmla="*/ 5340 h 12800"/>
                <a:gd name="T14" fmla="*/ 5550 w 10630"/>
                <a:gd name="T15" fmla="*/ 5728 h 12800"/>
                <a:gd name="T16" fmla="*/ 5080 w 10630"/>
                <a:gd name="T17" fmla="*/ 7925 h 12800"/>
                <a:gd name="T18" fmla="*/ 5080 w 10630"/>
                <a:gd name="T19" fmla="*/ 7690 h 12800"/>
                <a:gd name="T20" fmla="*/ 6727 w 10630"/>
                <a:gd name="T21" fmla="*/ 8160 h 12800"/>
                <a:gd name="T22" fmla="*/ 5080 w 10630"/>
                <a:gd name="T23" fmla="*/ 7690 h 12800"/>
                <a:gd name="T24" fmla="*/ 8118 w 10630"/>
                <a:gd name="T25" fmla="*/ 2038 h 12800"/>
                <a:gd name="T26" fmla="*/ 5977 w 10630"/>
                <a:gd name="T27" fmla="*/ 0 h 12800"/>
                <a:gd name="T28" fmla="*/ 3575 w 10630"/>
                <a:gd name="T29" fmla="*/ 970 h 12800"/>
                <a:gd name="T30" fmla="*/ 1063 w 10630"/>
                <a:gd name="T31" fmla="*/ 2038 h 12800"/>
                <a:gd name="T32" fmla="*/ 0 w 10630"/>
                <a:gd name="T33" fmla="*/ 11737 h 12800"/>
                <a:gd name="T34" fmla="*/ 9567 w 10630"/>
                <a:gd name="T35" fmla="*/ 12800 h 12800"/>
                <a:gd name="T36" fmla="*/ 10630 w 10630"/>
                <a:gd name="T37" fmla="*/ 3101 h 12800"/>
                <a:gd name="T38" fmla="*/ 3262 w 10630"/>
                <a:gd name="T39" fmla="*/ 2788 h 12800"/>
                <a:gd name="T40" fmla="*/ 3262 w 10630"/>
                <a:gd name="T41" fmla="*/ 2038 h 12800"/>
                <a:gd name="T42" fmla="*/ 3944 w 10630"/>
                <a:gd name="T43" fmla="*/ 1720 h 12800"/>
                <a:gd name="T44" fmla="*/ 4319 w 10630"/>
                <a:gd name="T45" fmla="*/ 1084 h 12800"/>
                <a:gd name="T46" fmla="*/ 5977 w 10630"/>
                <a:gd name="T47" fmla="*/ 750 h 12800"/>
                <a:gd name="T48" fmla="*/ 6311 w 10630"/>
                <a:gd name="T49" fmla="*/ 1345 h 12800"/>
                <a:gd name="T50" fmla="*/ 7034 w 10630"/>
                <a:gd name="T51" fmla="*/ 1720 h 12800"/>
                <a:gd name="T52" fmla="*/ 7368 w 10630"/>
                <a:gd name="T53" fmla="*/ 2054 h 12800"/>
                <a:gd name="T54" fmla="*/ 7034 w 10630"/>
                <a:gd name="T55" fmla="*/ 3250 h 12800"/>
                <a:gd name="T56" fmla="*/ 3262 w 10630"/>
                <a:gd name="T57" fmla="*/ 2916 h 12800"/>
                <a:gd name="T58" fmla="*/ 9880 w 10630"/>
                <a:gd name="T59" fmla="*/ 11737 h 12800"/>
                <a:gd name="T60" fmla="*/ 1063 w 10630"/>
                <a:gd name="T61" fmla="*/ 12050 h 12800"/>
                <a:gd name="T62" fmla="*/ 750 w 10630"/>
                <a:gd name="T63" fmla="*/ 3101 h 12800"/>
                <a:gd name="T64" fmla="*/ 2512 w 10630"/>
                <a:gd name="T65" fmla="*/ 2788 h 12800"/>
                <a:gd name="T66" fmla="*/ 3596 w 10630"/>
                <a:gd name="T67" fmla="*/ 4000 h 12800"/>
                <a:gd name="T68" fmla="*/ 8118 w 10630"/>
                <a:gd name="T69" fmla="*/ 2916 h 12800"/>
                <a:gd name="T70" fmla="*/ 9567 w 10630"/>
                <a:gd name="T71" fmla="*/ 2788 h 12800"/>
                <a:gd name="T72" fmla="*/ 9880 w 10630"/>
                <a:gd name="T73" fmla="*/ 11737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30" h="12800">
                  <a:moveTo>
                    <a:pt x="5315" y="11010"/>
                  </a:moveTo>
                  <a:cubicBezTo>
                    <a:pt x="4491" y="11010"/>
                    <a:pt x="3716" y="10689"/>
                    <a:pt x="3134" y="10106"/>
                  </a:cubicBezTo>
                  <a:cubicBezTo>
                    <a:pt x="2551" y="9524"/>
                    <a:pt x="2230" y="8749"/>
                    <a:pt x="2230" y="7925"/>
                  </a:cubicBezTo>
                  <a:cubicBezTo>
                    <a:pt x="2230" y="7101"/>
                    <a:pt x="2551" y="6326"/>
                    <a:pt x="3134" y="5744"/>
                  </a:cubicBezTo>
                  <a:cubicBezTo>
                    <a:pt x="3716" y="5161"/>
                    <a:pt x="4491" y="4840"/>
                    <a:pt x="5315" y="4840"/>
                  </a:cubicBezTo>
                  <a:cubicBezTo>
                    <a:pt x="6139" y="4840"/>
                    <a:pt x="6914" y="5161"/>
                    <a:pt x="7496" y="5744"/>
                  </a:cubicBezTo>
                  <a:cubicBezTo>
                    <a:pt x="8079" y="6326"/>
                    <a:pt x="8400" y="7101"/>
                    <a:pt x="8400" y="7925"/>
                  </a:cubicBezTo>
                  <a:cubicBezTo>
                    <a:pt x="8400" y="8749"/>
                    <a:pt x="8079" y="9524"/>
                    <a:pt x="7496" y="10106"/>
                  </a:cubicBezTo>
                  <a:cubicBezTo>
                    <a:pt x="6914" y="10689"/>
                    <a:pt x="6139" y="11010"/>
                    <a:pt x="5315" y="11010"/>
                  </a:cubicBezTo>
                  <a:close/>
                  <a:moveTo>
                    <a:pt x="5315" y="5340"/>
                  </a:moveTo>
                  <a:cubicBezTo>
                    <a:pt x="3890" y="5340"/>
                    <a:pt x="2730" y="6500"/>
                    <a:pt x="2730" y="7925"/>
                  </a:cubicBezTo>
                  <a:cubicBezTo>
                    <a:pt x="2730" y="9350"/>
                    <a:pt x="3890" y="10510"/>
                    <a:pt x="5315" y="10510"/>
                  </a:cubicBezTo>
                  <a:cubicBezTo>
                    <a:pt x="6740" y="10510"/>
                    <a:pt x="7900" y="9350"/>
                    <a:pt x="7900" y="7925"/>
                  </a:cubicBezTo>
                  <a:cubicBezTo>
                    <a:pt x="7900" y="6500"/>
                    <a:pt x="6740" y="5340"/>
                    <a:pt x="5315" y="5340"/>
                  </a:cubicBezTo>
                  <a:close/>
                  <a:moveTo>
                    <a:pt x="5080" y="5728"/>
                  </a:moveTo>
                  <a:lnTo>
                    <a:pt x="5550" y="5728"/>
                  </a:lnTo>
                  <a:lnTo>
                    <a:pt x="5550" y="7925"/>
                  </a:lnTo>
                  <a:lnTo>
                    <a:pt x="5080" y="7925"/>
                  </a:lnTo>
                  <a:lnTo>
                    <a:pt x="5080" y="5728"/>
                  </a:lnTo>
                  <a:close/>
                  <a:moveTo>
                    <a:pt x="5080" y="7690"/>
                  </a:moveTo>
                  <a:lnTo>
                    <a:pt x="6727" y="7690"/>
                  </a:lnTo>
                  <a:lnTo>
                    <a:pt x="6727" y="8160"/>
                  </a:lnTo>
                  <a:lnTo>
                    <a:pt x="5080" y="8160"/>
                  </a:lnTo>
                  <a:lnTo>
                    <a:pt x="5080" y="7690"/>
                  </a:lnTo>
                  <a:close/>
                  <a:moveTo>
                    <a:pt x="9567" y="2038"/>
                  </a:moveTo>
                  <a:lnTo>
                    <a:pt x="8118" y="2038"/>
                  </a:lnTo>
                  <a:cubicBezTo>
                    <a:pt x="8109" y="1454"/>
                    <a:pt x="7638" y="981"/>
                    <a:pt x="7055" y="970"/>
                  </a:cubicBezTo>
                  <a:cubicBezTo>
                    <a:pt x="6998" y="426"/>
                    <a:pt x="6537" y="0"/>
                    <a:pt x="5977" y="0"/>
                  </a:cubicBezTo>
                  <a:lnTo>
                    <a:pt x="4652" y="0"/>
                  </a:lnTo>
                  <a:cubicBezTo>
                    <a:pt x="4093" y="0"/>
                    <a:pt x="3632" y="426"/>
                    <a:pt x="3575" y="970"/>
                  </a:cubicBezTo>
                  <a:cubicBezTo>
                    <a:pt x="2992" y="981"/>
                    <a:pt x="2521" y="1454"/>
                    <a:pt x="2512" y="2038"/>
                  </a:cubicBezTo>
                  <a:lnTo>
                    <a:pt x="1063" y="2038"/>
                  </a:lnTo>
                  <a:cubicBezTo>
                    <a:pt x="476" y="2038"/>
                    <a:pt x="0" y="2513"/>
                    <a:pt x="0" y="3101"/>
                  </a:cubicBezTo>
                  <a:lnTo>
                    <a:pt x="0" y="11737"/>
                  </a:lnTo>
                  <a:cubicBezTo>
                    <a:pt x="0" y="12324"/>
                    <a:pt x="476" y="12800"/>
                    <a:pt x="1063" y="12800"/>
                  </a:cubicBezTo>
                  <a:lnTo>
                    <a:pt x="9567" y="12800"/>
                  </a:lnTo>
                  <a:cubicBezTo>
                    <a:pt x="10154" y="12800"/>
                    <a:pt x="10630" y="12324"/>
                    <a:pt x="10630" y="11737"/>
                  </a:cubicBezTo>
                  <a:lnTo>
                    <a:pt x="10630" y="3101"/>
                  </a:lnTo>
                  <a:cubicBezTo>
                    <a:pt x="10630" y="2513"/>
                    <a:pt x="10154" y="2038"/>
                    <a:pt x="9567" y="2038"/>
                  </a:cubicBezTo>
                  <a:close/>
                  <a:moveTo>
                    <a:pt x="3262" y="2788"/>
                  </a:moveTo>
                  <a:lnTo>
                    <a:pt x="3262" y="2054"/>
                  </a:lnTo>
                  <a:cubicBezTo>
                    <a:pt x="3262" y="2048"/>
                    <a:pt x="3262" y="2043"/>
                    <a:pt x="3262" y="2038"/>
                  </a:cubicBezTo>
                  <a:cubicBezTo>
                    <a:pt x="3271" y="1861"/>
                    <a:pt x="3417" y="1720"/>
                    <a:pt x="3596" y="1720"/>
                  </a:cubicBezTo>
                  <a:lnTo>
                    <a:pt x="3944" y="1720"/>
                  </a:lnTo>
                  <a:cubicBezTo>
                    <a:pt x="4151" y="1720"/>
                    <a:pt x="4319" y="1552"/>
                    <a:pt x="4319" y="1345"/>
                  </a:cubicBezTo>
                  <a:lnTo>
                    <a:pt x="4319" y="1084"/>
                  </a:lnTo>
                  <a:cubicBezTo>
                    <a:pt x="4319" y="900"/>
                    <a:pt x="4469" y="750"/>
                    <a:pt x="4652" y="750"/>
                  </a:cubicBezTo>
                  <a:lnTo>
                    <a:pt x="5977" y="750"/>
                  </a:lnTo>
                  <a:cubicBezTo>
                    <a:pt x="6161" y="750"/>
                    <a:pt x="6311" y="900"/>
                    <a:pt x="6311" y="1084"/>
                  </a:cubicBezTo>
                  <a:lnTo>
                    <a:pt x="6311" y="1345"/>
                  </a:lnTo>
                  <a:cubicBezTo>
                    <a:pt x="6311" y="1552"/>
                    <a:pt x="6479" y="1720"/>
                    <a:pt x="6686" y="1720"/>
                  </a:cubicBezTo>
                  <a:lnTo>
                    <a:pt x="7034" y="1720"/>
                  </a:lnTo>
                  <a:cubicBezTo>
                    <a:pt x="7213" y="1720"/>
                    <a:pt x="7359" y="1861"/>
                    <a:pt x="7368" y="2038"/>
                  </a:cubicBezTo>
                  <a:cubicBezTo>
                    <a:pt x="7368" y="2043"/>
                    <a:pt x="7368" y="2048"/>
                    <a:pt x="7368" y="2054"/>
                  </a:cubicBezTo>
                  <a:lnTo>
                    <a:pt x="7368" y="2916"/>
                  </a:lnTo>
                  <a:cubicBezTo>
                    <a:pt x="7368" y="3100"/>
                    <a:pt x="7218" y="3250"/>
                    <a:pt x="7034" y="3250"/>
                  </a:cubicBezTo>
                  <a:lnTo>
                    <a:pt x="3596" y="3250"/>
                  </a:lnTo>
                  <a:cubicBezTo>
                    <a:pt x="3412" y="3250"/>
                    <a:pt x="3262" y="3100"/>
                    <a:pt x="3262" y="2916"/>
                  </a:cubicBezTo>
                  <a:lnTo>
                    <a:pt x="3262" y="2788"/>
                  </a:lnTo>
                  <a:close/>
                  <a:moveTo>
                    <a:pt x="9880" y="11737"/>
                  </a:moveTo>
                  <a:cubicBezTo>
                    <a:pt x="9880" y="11910"/>
                    <a:pt x="9740" y="12050"/>
                    <a:pt x="9567" y="12050"/>
                  </a:cubicBezTo>
                  <a:lnTo>
                    <a:pt x="1063" y="12050"/>
                  </a:lnTo>
                  <a:cubicBezTo>
                    <a:pt x="890" y="12050"/>
                    <a:pt x="750" y="11910"/>
                    <a:pt x="750" y="11737"/>
                  </a:cubicBezTo>
                  <a:lnTo>
                    <a:pt x="750" y="3101"/>
                  </a:lnTo>
                  <a:cubicBezTo>
                    <a:pt x="750" y="2928"/>
                    <a:pt x="890" y="2788"/>
                    <a:pt x="1063" y="2788"/>
                  </a:cubicBezTo>
                  <a:lnTo>
                    <a:pt x="2512" y="2788"/>
                  </a:lnTo>
                  <a:lnTo>
                    <a:pt x="2512" y="2916"/>
                  </a:lnTo>
                  <a:cubicBezTo>
                    <a:pt x="2512" y="3514"/>
                    <a:pt x="2998" y="4000"/>
                    <a:pt x="3596" y="4000"/>
                  </a:cubicBezTo>
                  <a:lnTo>
                    <a:pt x="7034" y="4000"/>
                  </a:lnTo>
                  <a:cubicBezTo>
                    <a:pt x="7632" y="4000"/>
                    <a:pt x="8118" y="3514"/>
                    <a:pt x="8118" y="2916"/>
                  </a:cubicBezTo>
                  <a:lnTo>
                    <a:pt x="8118" y="2788"/>
                  </a:lnTo>
                  <a:lnTo>
                    <a:pt x="9567" y="2788"/>
                  </a:lnTo>
                  <a:cubicBezTo>
                    <a:pt x="9740" y="2788"/>
                    <a:pt x="9880" y="2928"/>
                    <a:pt x="9880" y="3101"/>
                  </a:cubicBezTo>
                  <a:lnTo>
                    <a:pt x="9880" y="11737"/>
                  </a:lnTo>
                  <a:close/>
                </a:path>
              </a:pathLst>
            </a:custGeom>
            <a:solidFill>
              <a:srgbClr val="FCEA7E"/>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CEA7E"/>
                </a:solidFill>
                <a:effectLst/>
                <a:uLnTx/>
                <a:uFillTx/>
                <a:latin typeface="思源黑体 CN" panose="020B0500000000000000" charset="-122"/>
                <a:cs typeface="+mn-cs"/>
              </a:endParaRPr>
            </a:p>
          </p:txBody>
        </p:sp>
      </p:grpSp>
      <p:pic>
        <p:nvPicPr>
          <p:cNvPr id="36" name="国境欢快平和中国风古典背景配乐">
            <a:hlinkClick r:id="" action="ppaction://media"/>
          </p:cNvPr>
          <p:cNvPicPr>
            <a:picLocks noChangeAspect="1"/>
          </p:cNvPicPr>
          <p:nvPr>
            <a:audioFile r:link="rId13"/>
            <p:extLst>
              <p:ext uri="{DAA4B4D4-6D71-4841-9C94-3DE7FCFB9230}">
                <p14:media xmlns:p14="http://schemas.microsoft.com/office/powerpoint/2010/main" r:embed="rId14"/>
              </p:ext>
            </p:extLst>
          </p:nvPr>
        </p:nvPicPr>
        <p:blipFill>
          <a:blip r:embed="rId15"/>
          <a:stretch>
            <a:fillRect/>
          </a:stretch>
        </p:blipFill>
        <p:spPr>
          <a:xfrm>
            <a:off x="947738" y="-1765300"/>
            <a:ext cx="609600" cy="609600"/>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4"/>
                                        </p:tgtEl>
                                        <p:attrNameLst>
                                          <p:attrName>ppt_y</p:attrName>
                                        </p:attrNameLst>
                                      </p:cBhvr>
                                      <p:tavLst>
                                        <p:tav tm="0">
                                          <p:val>
                                            <p:strVal val="#ppt_y"/>
                                          </p:val>
                                        </p:tav>
                                        <p:tav tm="100000">
                                          <p:val>
                                            <p:strVal val="#ppt_y"/>
                                          </p:val>
                                        </p:tav>
                                      </p:tavLst>
                                    </p:anim>
                                    <p:anim calcmode="lin" valueType="num">
                                      <p:cBhvr>
                                        <p:cTn id="4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4"/>
                                        </p:tgtEl>
                                      </p:cBhvr>
                                    </p:animEffect>
                                  </p:childTnLst>
                                </p:cTn>
                              </p:par>
                            </p:childTnLst>
                          </p:cTn>
                        </p:par>
                        <p:par>
                          <p:cTn id="49" fill="hold">
                            <p:stCondLst>
                              <p:cond delay="6051"/>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7051"/>
                            </p:stCondLst>
                            <p:childTnLst>
                              <p:par>
                                <p:cTn id="56" presetID="42" presetClass="entr" presetSubtype="0"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8051"/>
                            </p:stCondLst>
                            <p:childTnLst>
                              <p:par>
                                <p:cTn id="62" presetID="10" presetClass="entr" presetSubtype="0"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par>
                          <p:cTn id="65" fill="hold">
                            <p:stCondLst>
                              <p:cond delay="8551"/>
                            </p:stCondLst>
                            <p:childTnLst>
                              <p:par>
                                <p:cTn id="66" presetID="10"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par>
                          <p:cTn id="69" fill="hold">
                            <p:stCondLst>
                              <p:cond delay="9051"/>
                            </p:stCondLst>
                            <p:childTnLst>
                              <p:par>
                                <p:cTn id="70" presetID="10" presetClass="entr" presetSubtype="0"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par>
                          <p:cTn id="73" fill="hold">
                            <p:stCondLst>
                              <p:cond delay="9551"/>
                            </p:stCondLst>
                            <p:childTnLst>
                              <p:par>
                                <p:cTn id="74" presetID="2" presetClass="entr" presetSubtype="2"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1+#ppt_w/2"/>
                                          </p:val>
                                        </p:tav>
                                        <p:tav tm="100000">
                                          <p:val>
                                            <p:strVal val="#ppt_x"/>
                                          </p:val>
                                        </p:tav>
                                      </p:tavLst>
                                    </p:anim>
                                    <p:anim calcmode="lin" valueType="num">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par>
                          <p:cTn id="78" fill="hold">
                            <p:stCondLst>
                              <p:cond delay="10051"/>
                            </p:stCondLst>
                            <p:childTnLst>
                              <p:par>
                                <p:cTn id="79" presetID="2" presetClass="entr" presetSubtype="2"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3" repeatCount="indefinite" fill="hold" display="0">
                  <p:stCondLst>
                    <p:cond delay="indefinite"/>
                  </p:stCondLst>
                  <p:endCondLst>
                    <p:cond evt="onStopAudio" delay="0">
                      <p:tgtEl>
                        <p:sldTgt/>
                      </p:tgtEl>
                    </p:cond>
                  </p:endCondLst>
                </p:cTn>
                <p:tgtEl>
                  <p:spTgt spid="36"/>
                </p:tgtEl>
              </p:cMediaNode>
            </p:audio>
          </p:childTnLst>
        </p:cTn>
      </p:par>
    </p:tnLst>
    <p:bldLst>
      <p:bldP spid="15" grpId="0"/>
      <p:bldP spid="16" grpId="0"/>
      <p:bldP spid="24" grpId="0"/>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455043" y="843619"/>
            <a:ext cx="4426488" cy="4426488"/>
          </a:xfrm>
          <a:prstGeom prst="rect">
            <a:avLst/>
          </a:prstGeom>
        </p:spPr>
      </p:pic>
      <p:grpSp>
        <p:nvGrpSpPr>
          <p:cNvPr id="13" name="组合 12"/>
          <p:cNvGrpSpPr/>
          <p:nvPr/>
        </p:nvGrpSpPr>
        <p:grpSpPr>
          <a:xfrm>
            <a:off x="792769" y="4783982"/>
            <a:ext cx="3751035" cy="1741692"/>
            <a:chOff x="792769" y="4783982"/>
            <a:chExt cx="3751035" cy="1741692"/>
          </a:xfrm>
        </p:grpSpPr>
        <p:pic>
          <p:nvPicPr>
            <p:cNvPr id="10" name="图片 9"/>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4630" r="28201" b="-1587"/>
            <a:stretch>
              <a:fillRect/>
            </a:stretch>
          </p:blipFill>
          <p:spPr>
            <a:xfrm rot="5400000">
              <a:off x="1797441" y="3779310"/>
              <a:ext cx="1741692" cy="3751035"/>
            </a:xfrm>
            <a:prstGeom prst="rect">
              <a:avLst/>
            </a:prstGeom>
          </p:spPr>
        </p:pic>
        <p:sp>
          <p:nvSpPr>
            <p:cNvPr id="2" name="文本框 1"/>
            <p:cNvSpPr txBox="1"/>
            <p:nvPr/>
          </p:nvSpPr>
          <p:spPr>
            <a:xfrm>
              <a:off x="1321408" y="5270107"/>
              <a:ext cx="2441694" cy="769441"/>
            </a:xfrm>
            <a:prstGeom prst="rect">
              <a:avLst/>
            </a:prstGeom>
            <a:noFill/>
          </p:spPr>
          <p:txBody>
            <a:bodyPr wrap="none" rtlCol="0">
              <a:spAutoFit/>
            </a:bodyPr>
            <a:lstStyle/>
            <a:p>
              <a:pPr algn="ctr"/>
              <a:r>
                <a:rPr kumimoji="1" lang="zh-CN" altLang="en-US" sz="4400" dirty="0">
                  <a:solidFill>
                    <a:srgbClr val="FCEA7E"/>
                  </a:solidFill>
                  <a:cs typeface="+mn-ea"/>
                  <a:sym typeface="+mn-lt"/>
                </a:rPr>
                <a:t>销售冠军</a:t>
              </a:r>
              <a:endParaRPr kumimoji="1" lang="zh-CN" altLang="en-US" sz="4400" dirty="0">
                <a:solidFill>
                  <a:srgbClr val="FCEA7E"/>
                </a:solidFill>
                <a:cs typeface="+mn-ea"/>
                <a:sym typeface="+mn-lt"/>
              </a:endParaRPr>
            </a:p>
          </p:txBody>
        </p:sp>
      </p:grpSp>
      <p:sp>
        <p:nvSpPr>
          <p:cNvPr id="7" name="文本框 6"/>
          <p:cNvSpPr txBox="1"/>
          <p:nvPr/>
        </p:nvSpPr>
        <p:spPr>
          <a:xfrm>
            <a:off x="4939235" y="2085055"/>
            <a:ext cx="6373906" cy="3370025"/>
          </a:xfrm>
          <a:prstGeom prst="rect">
            <a:avLst/>
          </a:prstGeom>
          <a:noFill/>
        </p:spPr>
        <p:txBody>
          <a:bodyPr wrap="square" rtlCol="0">
            <a:spAutoFit/>
          </a:bodyPr>
          <a:lstStyle/>
          <a:p>
            <a:pPr indent="457200">
              <a:lnSpc>
                <a:spcPct val="150000"/>
              </a:lnSpc>
            </a:pPr>
            <a:r>
              <a:rPr lang="zh-CN" altLang="en-US" sz="2400" dirty="0">
                <a:solidFill>
                  <a:srgbClr val="FCEA7E"/>
                </a:solidFill>
                <a:cs typeface="+mn-ea"/>
                <a:sym typeface="+mn-lt"/>
              </a:rPr>
              <a:t>在与客户共舞、与市场交锋的过程中，他始终不渝地秉乘公司“六方共羸”的文化理念，用智慧与执著一次又一次地赢得了客户对牧翔药业坚定不移的合作信心。客户销量迅速上百万是他的智慧之果，</a:t>
            </a:r>
            <a:r>
              <a:rPr lang="en-GB" altLang="zh-CN" sz="2400" dirty="0">
                <a:solidFill>
                  <a:srgbClr val="FCEA7E"/>
                </a:solidFill>
                <a:cs typeface="+mn-ea"/>
                <a:sym typeface="+mn-lt"/>
              </a:rPr>
              <a:t>XX</a:t>
            </a:r>
            <a:r>
              <a:rPr lang="zh-CN" altLang="en-US" sz="2400" dirty="0">
                <a:solidFill>
                  <a:srgbClr val="FCEA7E"/>
                </a:solidFill>
                <a:cs typeface="+mn-ea"/>
                <a:sym typeface="+mn-lt"/>
              </a:rPr>
              <a:t>多万元的回款是他的丰收之实。</a:t>
            </a:r>
            <a:endParaRPr kumimoji="1" lang="zh-CN" altLang="en-US" sz="2400" dirty="0">
              <a:solidFill>
                <a:srgbClr val="FCEA7E"/>
              </a:solidFill>
              <a:cs typeface="+mn-ea"/>
              <a:sym typeface="+mn-lt"/>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9565" y="1064423"/>
            <a:ext cx="1453341" cy="67699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48800" y="5654827"/>
            <a:ext cx="1295242" cy="6033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wind"/>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455043" y="843619"/>
            <a:ext cx="4426488" cy="4426488"/>
          </a:xfrm>
          <a:prstGeom prst="rect">
            <a:avLst/>
          </a:prstGeom>
        </p:spPr>
      </p:pic>
      <p:grpSp>
        <p:nvGrpSpPr>
          <p:cNvPr id="13" name="组合 12"/>
          <p:cNvGrpSpPr/>
          <p:nvPr/>
        </p:nvGrpSpPr>
        <p:grpSpPr>
          <a:xfrm>
            <a:off x="792769" y="4783982"/>
            <a:ext cx="3751035" cy="1741692"/>
            <a:chOff x="792769" y="4783982"/>
            <a:chExt cx="3751035" cy="1741692"/>
          </a:xfrm>
        </p:grpSpPr>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24630" r="28201" b="-1587"/>
            <a:stretch>
              <a:fillRect/>
            </a:stretch>
          </p:blipFill>
          <p:spPr>
            <a:xfrm rot="5400000">
              <a:off x="1797441" y="3779310"/>
              <a:ext cx="1741692" cy="3751035"/>
            </a:xfrm>
            <a:prstGeom prst="rect">
              <a:avLst/>
            </a:prstGeom>
          </p:spPr>
        </p:pic>
        <p:sp>
          <p:nvSpPr>
            <p:cNvPr id="2" name="文本框 1"/>
            <p:cNvSpPr txBox="1"/>
            <p:nvPr/>
          </p:nvSpPr>
          <p:spPr>
            <a:xfrm>
              <a:off x="1321408" y="5270107"/>
              <a:ext cx="2441694" cy="769441"/>
            </a:xfrm>
            <a:prstGeom prst="rect">
              <a:avLst/>
            </a:prstGeom>
            <a:noFill/>
          </p:spPr>
          <p:txBody>
            <a:bodyPr wrap="none" rtlCol="0">
              <a:spAutoFit/>
            </a:bodyPr>
            <a:lstStyle/>
            <a:p>
              <a:pPr algn="ctr"/>
              <a:r>
                <a:rPr kumimoji="1" lang="zh-CN" altLang="en-US" sz="4400" dirty="0">
                  <a:solidFill>
                    <a:srgbClr val="FCEA7E"/>
                  </a:solidFill>
                  <a:cs typeface="+mn-ea"/>
                  <a:sym typeface="+mn-lt"/>
                </a:rPr>
                <a:t>优秀团队</a:t>
              </a:r>
              <a:endParaRPr kumimoji="1" lang="zh-CN" altLang="en-US" sz="4400" dirty="0">
                <a:solidFill>
                  <a:srgbClr val="FCEA7E"/>
                </a:solidFill>
                <a:cs typeface="+mn-ea"/>
                <a:sym typeface="+mn-lt"/>
              </a:endParaRPr>
            </a:p>
          </p:txBody>
        </p:sp>
      </p:grpSp>
      <p:sp>
        <p:nvSpPr>
          <p:cNvPr id="7" name="文本框 6"/>
          <p:cNvSpPr txBox="1"/>
          <p:nvPr/>
        </p:nvSpPr>
        <p:spPr>
          <a:xfrm>
            <a:off x="4939235" y="2085055"/>
            <a:ext cx="6373906" cy="3370025"/>
          </a:xfrm>
          <a:prstGeom prst="rect">
            <a:avLst/>
          </a:prstGeom>
          <a:noFill/>
        </p:spPr>
        <p:txBody>
          <a:bodyPr wrap="square" rtlCol="0">
            <a:spAutoFit/>
          </a:bodyPr>
          <a:lstStyle/>
          <a:p>
            <a:pPr indent="457200">
              <a:lnSpc>
                <a:spcPct val="150000"/>
              </a:lnSpc>
            </a:pPr>
            <a:r>
              <a:rPr lang="zh-CN" altLang="en-US" sz="2400" dirty="0">
                <a:solidFill>
                  <a:srgbClr val="FCEA7E"/>
                </a:solidFill>
                <a:cs typeface="+mn-ea"/>
                <a:sym typeface="+mn-lt"/>
              </a:rPr>
              <a:t>在与客户共舞、与市场交锋的过程中，他始终不渝地秉乘公司“六方共羸”的文化理念，用智慧与执著一次又一次地赢得了客户对牧翔药业坚定不移的合作信心。客户销量迅速上百万是他的智慧之果，</a:t>
            </a:r>
            <a:r>
              <a:rPr lang="en-GB" altLang="zh-CN" sz="2400" dirty="0">
                <a:solidFill>
                  <a:srgbClr val="FCEA7E"/>
                </a:solidFill>
                <a:cs typeface="+mn-ea"/>
                <a:sym typeface="+mn-lt"/>
              </a:rPr>
              <a:t>XX</a:t>
            </a:r>
            <a:r>
              <a:rPr lang="zh-CN" altLang="en-US" sz="2400" dirty="0">
                <a:solidFill>
                  <a:srgbClr val="FCEA7E"/>
                </a:solidFill>
                <a:cs typeface="+mn-ea"/>
                <a:sym typeface="+mn-lt"/>
              </a:rPr>
              <a:t>多万元的回款是他的丰收之实。</a:t>
            </a:r>
            <a:endParaRPr kumimoji="1" lang="zh-CN" altLang="en-US" sz="2400" dirty="0">
              <a:solidFill>
                <a:srgbClr val="FCEA7E"/>
              </a:solidFill>
              <a:cs typeface="+mn-ea"/>
              <a:sym typeface="+mn-l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9565" y="1064423"/>
            <a:ext cx="1453341" cy="676993"/>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48800" y="5654827"/>
            <a:ext cx="1295242" cy="6033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prestig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455043" y="843619"/>
            <a:ext cx="4426488" cy="4426488"/>
          </a:xfrm>
          <a:prstGeom prst="rect">
            <a:avLst/>
          </a:prstGeom>
        </p:spPr>
      </p:pic>
      <p:grpSp>
        <p:nvGrpSpPr>
          <p:cNvPr id="13" name="组合 12"/>
          <p:cNvGrpSpPr/>
          <p:nvPr/>
        </p:nvGrpSpPr>
        <p:grpSpPr>
          <a:xfrm>
            <a:off x="792769" y="4783982"/>
            <a:ext cx="3751035" cy="1741692"/>
            <a:chOff x="792769" y="4783982"/>
            <a:chExt cx="3751035" cy="1741692"/>
          </a:xfrm>
        </p:grpSpPr>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24630" r="28201" b="-1587"/>
            <a:stretch>
              <a:fillRect/>
            </a:stretch>
          </p:blipFill>
          <p:spPr>
            <a:xfrm rot="5400000">
              <a:off x="1797441" y="3779310"/>
              <a:ext cx="1741692" cy="3751035"/>
            </a:xfrm>
            <a:prstGeom prst="rect">
              <a:avLst/>
            </a:prstGeom>
          </p:spPr>
        </p:pic>
        <p:sp>
          <p:nvSpPr>
            <p:cNvPr id="2" name="文本框 1"/>
            <p:cNvSpPr txBox="1"/>
            <p:nvPr/>
          </p:nvSpPr>
          <p:spPr>
            <a:xfrm>
              <a:off x="1167519" y="5270107"/>
              <a:ext cx="2749471" cy="707886"/>
            </a:xfrm>
            <a:prstGeom prst="rect">
              <a:avLst/>
            </a:prstGeom>
            <a:noFill/>
          </p:spPr>
          <p:txBody>
            <a:bodyPr wrap="none" rtlCol="0">
              <a:spAutoFit/>
            </a:bodyPr>
            <a:lstStyle/>
            <a:p>
              <a:pPr algn="ctr"/>
              <a:r>
                <a:rPr kumimoji="1" lang="zh-CN" altLang="en-US" sz="4000" dirty="0">
                  <a:solidFill>
                    <a:srgbClr val="FCEA7E"/>
                  </a:solidFill>
                  <a:cs typeface="+mn-ea"/>
                  <a:sym typeface="+mn-lt"/>
                </a:rPr>
                <a:t>杰出贡献奖</a:t>
              </a:r>
              <a:endParaRPr kumimoji="1" lang="zh-CN" altLang="en-US" sz="4000" dirty="0">
                <a:solidFill>
                  <a:srgbClr val="FCEA7E"/>
                </a:solidFill>
                <a:cs typeface="+mn-ea"/>
                <a:sym typeface="+mn-lt"/>
              </a:endParaRPr>
            </a:p>
          </p:txBody>
        </p:sp>
      </p:grpSp>
      <p:sp>
        <p:nvSpPr>
          <p:cNvPr id="7" name="文本框 6"/>
          <p:cNvSpPr txBox="1"/>
          <p:nvPr/>
        </p:nvSpPr>
        <p:spPr>
          <a:xfrm>
            <a:off x="4939235" y="2085055"/>
            <a:ext cx="6373906" cy="3370025"/>
          </a:xfrm>
          <a:prstGeom prst="rect">
            <a:avLst/>
          </a:prstGeom>
          <a:noFill/>
        </p:spPr>
        <p:txBody>
          <a:bodyPr wrap="square" rtlCol="0">
            <a:spAutoFit/>
          </a:bodyPr>
          <a:lstStyle/>
          <a:p>
            <a:pPr indent="457200">
              <a:lnSpc>
                <a:spcPct val="150000"/>
              </a:lnSpc>
            </a:pPr>
            <a:r>
              <a:rPr lang="zh-CN" altLang="en-US" sz="2400" dirty="0">
                <a:solidFill>
                  <a:srgbClr val="FCEA7E"/>
                </a:solidFill>
                <a:cs typeface="+mn-ea"/>
                <a:sym typeface="+mn-lt"/>
              </a:rPr>
              <a:t>在与客户共舞、与市场交锋的过程中，他始终不渝地秉乘公司“六方共羸”的文化理念，用智慧与执著一次又一次地赢得了客户对牧翔药业坚定不移的合作信心。客户销量迅速上百万是他的智慧之果，</a:t>
            </a:r>
            <a:r>
              <a:rPr lang="en-GB" altLang="zh-CN" sz="2400" dirty="0">
                <a:solidFill>
                  <a:srgbClr val="FCEA7E"/>
                </a:solidFill>
                <a:cs typeface="+mn-ea"/>
                <a:sym typeface="+mn-lt"/>
              </a:rPr>
              <a:t>XX</a:t>
            </a:r>
            <a:r>
              <a:rPr lang="zh-CN" altLang="en-US" sz="2400" dirty="0">
                <a:solidFill>
                  <a:srgbClr val="FCEA7E"/>
                </a:solidFill>
                <a:cs typeface="+mn-ea"/>
                <a:sym typeface="+mn-lt"/>
              </a:rPr>
              <a:t>多万元的回款是他的丰收之实。</a:t>
            </a:r>
            <a:endParaRPr kumimoji="1" lang="zh-CN" altLang="en-US" sz="2400" dirty="0">
              <a:solidFill>
                <a:srgbClr val="FCEA7E"/>
              </a:solidFill>
              <a:cs typeface="+mn-ea"/>
              <a:sym typeface="+mn-l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9565" y="1064423"/>
            <a:ext cx="1453341" cy="676993"/>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48800" y="5654827"/>
            <a:ext cx="1295242" cy="6033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17714" y="489856"/>
            <a:ext cx="4297062" cy="5878288"/>
            <a:chOff x="246742" y="2507663"/>
            <a:chExt cx="4297062" cy="5878288"/>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5934" r="1463"/>
            <a:stretch>
              <a:fillRect/>
            </a:stretch>
          </p:blipFill>
          <p:spPr>
            <a:xfrm rot="5400000">
              <a:off x="-543871" y="3298276"/>
              <a:ext cx="5878288" cy="4297062"/>
            </a:xfrm>
            <a:prstGeom prst="rect">
              <a:avLst/>
            </a:prstGeom>
          </p:spPr>
        </p:pic>
        <p:sp>
          <p:nvSpPr>
            <p:cNvPr id="2" name="文本框 1"/>
            <p:cNvSpPr txBox="1"/>
            <p:nvPr/>
          </p:nvSpPr>
          <p:spPr>
            <a:xfrm>
              <a:off x="1277017" y="4088850"/>
              <a:ext cx="2236510" cy="707886"/>
            </a:xfrm>
            <a:prstGeom prst="rect">
              <a:avLst/>
            </a:prstGeom>
            <a:noFill/>
          </p:spPr>
          <p:txBody>
            <a:bodyPr wrap="none" rtlCol="0">
              <a:spAutoFit/>
            </a:bodyPr>
            <a:lstStyle/>
            <a:p>
              <a:pPr algn="ctr"/>
              <a:r>
                <a:rPr kumimoji="1" lang="zh-CN" altLang="en-US" sz="4000" dirty="0">
                  <a:solidFill>
                    <a:srgbClr val="FCEA7E"/>
                  </a:solidFill>
                  <a:cs typeface="+mn-ea"/>
                  <a:sym typeface="+mn-lt"/>
                </a:rPr>
                <a:t>销售冠军</a:t>
              </a:r>
              <a:endParaRPr kumimoji="1" lang="zh-CN" altLang="en-US" sz="4000" dirty="0">
                <a:solidFill>
                  <a:srgbClr val="FCEA7E"/>
                </a:solidFill>
                <a:cs typeface="+mn-ea"/>
                <a:sym typeface="+mn-lt"/>
              </a:endParaRPr>
            </a:p>
          </p:txBody>
        </p:sp>
        <p:sp>
          <p:nvSpPr>
            <p:cNvPr id="9" name="文本框 8"/>
            <p:cNvSpPr txBox="1"/>
            <p:nvPr/>
          </p:nvSpPr>
          <p:spPr>
            <a:xfrm>
              <a:off x="1267399" y="5127383"/>
              <a:ext cx="2255746" cy="1938992"/>
            </a:xfrm>
            <a:prstGeom prst="rect">
              <a:avLst/>
            </a:prstGeom>
            <a:noFill/>
          </p:spPr>
          <p:txBody>
            <a:bodyPr wrap="none" rtlCol="0">
              <a:spAutoFit/>
            </a:bodyPr>
            <a:lstStyle/>
            <a:p>
              <a:pPr algn="ctr"/>
              <a:r>
                <a:rPr kumimoji="1" lang="en-US" altLang="zh-CN" sz="4000" dirty="0">
                  <a:solidFill>
                    <a:srgbClr val="FCEA7E"/>
                  </a:solidFill>
                  <a:cs typeface="+mn-ea"/>
                  <a:sym typeface="+mn-lt"/>
                </a:rPr>
                <a:t>Lisa</a:t>
              </a:r>
              <a:endParaRPr kumimoji="1" lang="en-US" altLang="zh-CN" sz="4000" dirty="0">
                <a:solidFill>
                  <a:srgbClr val="FCEA7E"/>
                </a:solidFill>
                <a:cs typeface="+mn-ea"/>
                <a:sym typeface="+mn-lt"/>
              </a:endParaRPr>
            </a:p>
            <a:p>
              <a:pPr algn="ctr"/>
              <a:r>
                <a:rPr kumimoji="1" lang="en-US" altLang="zh-CN" sz="4000" dirty="0">
                  <a:solidFill>
                    <a:srgbClr val="FCEA7E"/>
                  </a:solidFill>
                  <a:cs typeface="+mn-ea"/>
                  <a:sym typeface="+mn-lt"/>
                </a:rPr>
                <a:t>Marry</a:t>
              </a:r>
              <a:endParaRPr kumimoji="1" lang="en-US" altLang="zh-CN" sz="4000" dirty="0">
                <a:solidFill>
                  <a:srgbClr val="FCEA7E"/>
                </a:solidFill>
                <a:cs typeface="+mn-ea"/>
                <a:sym typeface="+mn-lt"/>
              </a:endParaRPr>
            </a:p>
            <a:p>
              <a:pPr algn="ctr"/>
              <a:r>
                <a:rPr kumimoji="1" lang="en-US" altLang="zh-CN" sz="4000" dirty="0" err="1">
                  <a:solidFill>
                    <a:srgbClr val="FCEA7E"/>
                  </a:solidFill>
                  <a:cs typeface="+mn-ea"/>
                  <a:sym typeface="+mn-lt"/>
                </a:rPr>
                <a:t>michael</a:t>
              </a:r>
              <a:endParaRPr kumimoji="1" lang="en-US" altLang="zh-CN" sz="4000" dirty="0">
                <a:solidFill>
                  <a:srgbClr val="FCEA7E"/>
                </a:solidFill>
                <a:cs typeface="+mn-ea"/>
                <a:sym typeface="+mn-lt"/>
              </a:endParaRPr>
            </a:p>
          </p:txBody>
        </p:sp>
      </p:grpSp>
      <p:grpSp>
        <p:nvGrpSpPr>
          <p:cNvPr id="14" name="组合 13"/>
          <p:cNvGrpSpPr/>
          <p:nvPr/>
        </p:nvGrpSpPr>
        <p:grpSpPr>
          <a:xfrm>
            <a:off x="3933371" y="489856"/>
            <a:ext cx="4297062" cy="5878288"/>
            <a:chOff x="246742" y="2507663"/>
            <a:chExt cx="4297062" cy="5878288"/>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5934" r="1463"/>
            <a:stretch>
              <a:fillRect/>
            </a:stretch>
          </p:blipFill>
          <p:spPr>
            <a:xfrm rot="5400000">
              <a:off x="-543871" y="3298276"/>
              <a:ext cx="5878288" cy="4297062"/>
            </a:xfrm>
            <a:prstGeom prst="rect">
              <a:avLst/>
            </a:prstGeom>
          </p:spPr>
        </p:pic>
        <p:sp>
          <p:nvSpPr>
            <p:cNvPr id="16" name="文本框 15"/>
            <p:cNvSpPr txBox="1"/>
            <p:nvPr/>
          </p:nvSpPr>
          <p:spPr>
            <a:xfrm>
              <a:off x="1020536" y="4088850"/>
              <a:ext cx="2749472" cy="707886"/>
            </a:xfrm>
            <a:prstGeom prst="rect">
              <a:avLst/>
            </a:prstGeom>
            <a:noFill/>
          </p:spPr>
          <p:txBody>
            <a:bodyPr wrap="none" rtlCol="0">
              <a:spAutoFit/>
            </a:bodyPr>
            <a:lstStyle/>
            <a:p>
              <a:pPr algn="ctr"/>
              <a:r>
                <a:rPr kumimoji="1" lang="zh-CN" altLang="en-US" sz="4000" dirty="0">
                  <a:solidFill>
                    <a:srgbClr val="FCEA7E"/>
                  </a:solidFill>
                  <a:cs typeface="+mn-ea"/>
                  <a:sym typeface="+mn-lt"/>
                </a:rPr>
                <a:t>杰出贡献奖</a:t>
              </a:r>
              <a:endParaRPr kumimoji="1" lang="zh-CN" altLang="en-US" sz="4000" dirty="0">
                <a:solidFill>
                  <a:srgbClr val="FCEA7E"/>
                </a:solidFill>
                <a:cs typeface="+mn-ea"/>
                <a:sym typeface="+mn-lt"/>
              </a:endParaRPr>
            </a:p>
          </p:txBody>
        </p:sp>
        <p:sp>
          <p:nvSpPr>
            <p:cNvPr id="17" name="文本框 16"/>
            <p:cNvSpPr txBox="1"/>
            <p:nvPr/>
          </p:nvSpPr>
          <p:spPr>
            <a:xfrm>
              <a:off x="1267399" y="5127383"/>
              <a:ext cx="2255746" cy="1938992"/>
            </a:xfrm>
            <a:prstGeom prst="rect">
              <a:avLst/>
            </a:prstGeom>
            <a:noFill/>
          </p:spPr>
          <p:txBody>
            <a:bodyPr wrap="none" rtlCol="0">
              <a:spAutoFit/>
            </a:bodyPr>
            <a:lstStyle/>
            <a:p>
              <a:pPr algn="ctr"/>
              <a:r>
                <a:rPr kumimoji="1" lang="en-US" altLang="zh-CN" sz="4000" dirty="0">
                  <a:solidFill>
                    <a:srgbClr val="FCEA7E"/>
                  </a:solidFill>
                  <a:cs typeface="+mn-ea"/>
                  <a:sym typeface="+mn-lt"/>
                </a:rPr>
                <a:t>Lisa</a:t>
              </a:r>
              <a:endParaRPr kumimoji="1" lang="en-US" altLang="zh-CN" sz="4000" dirty="0">
                <a:solidFill>
                  <a:srgbClr val="FCEA7E"/>
                </a:solidFill>
                <a:cs typeface="+mn-ea"/>
                <a:sym typeface="+mn-lt"/>
              </a:endParaRPr>
            </a:p>
            <a:p>
              <a:pPr algn="ctr"/>
              <a:r>
                <a:rPr kumimoji="1" lang="en-US" altLang="zh-CN" sz="4000" dirty="0">
                  <a:solidFill>
                    <a:srgbClr val="FCEA7E"/>
                  </a:solidFill>
                  <a:cs typeface="+mn-ea"/>
                  <a:sym typeface="+mn-lt"/>
                </a:rPr>
                <a:t>Marry</a:t>
              </a:r>
              <a:endParaRPr kumimoji="1" lang="en-US" altLang="zh-CN" sz="4000" dirty="0">
                <a:solidFill>
                  <a:srgbClr val="FCEA7E"/>
                </a:solidFill>
                <a:cs typeface="+mn-ea"/>
                <a:sym typeface="+mn-lt"/>
              </a:endParaRPr>
            </a:p>
            <a:p>
              <a:pPr algn="ctr"/>
              <a:r>
                <a:rPr kumimoji="1" lang="en-US" altLang="zh-CN" sz="4000" dirty="0" err="1">
                  <a:solidFill>
                    <a:srgbClr val="FCEA7E"/>
                  </a:solidFill>
                  <a:cs typeface="+mn-ea"/>
                  <a:sym typeface="+mn-lt"/>
                </a:rPr>
                <a:t>michael</a:t>
              </a:r>
              <a:endParaRPr kumimoji="1" lang="en-US" altLang="zh-CN" sz="4000" dirty="0">
                <a:solidFill>
                  <a:srgbClr val="FCEA7E"/>
                </a:solidFill>
                <a:cs typeface="+mn-ea"/>
                <a:sym typeface="+mn-lt"/>
              </a:endParaRPr>
            </a:p>
          </p:txBody>
        </p:sp>
      </p:grpSp>
      <p:grpSp>
        <p:nvGrpSpPr>
          <p:cNvPr id="18" name="组合 17"/>
          <p:cNvGrpSpPr/>
          <p:nvPr/>
        </p:nvGrpSpPr>
        <p:grpSpPr>
          <a:xfrm>
            <a:off x="7594799" y="489856"/>
            <a:ext cx="4297062" cy="5878288"/>
            <a:chOff x="246742" y="2507663"/>
            <a:chExt cx="4297062" cy="5878288"/>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l="-5934" r="1463"/>
            <a:stretch>
              <a:fillRect/>
            </a:stretch>
          </p:blipFill>
          <p:spPr>
            <a:xfrm rot="5400000">
              <a:off x="-543871" y="3298276"/>
              <a:ext cx="5878288" cy="4297062"/>
            </a:xfrm>
            <a:prstGeom prst="rect">
              <a:avLst/>
            </a:prstGeom>
          </p:spPr>
        </p:pic>
        <p:sp>
          <p:nvSpPr>
            <p:cNvPr id="20" name="文本框 19"/>
            <p:cNvSpPr txBox="1"/>
            <p:nvPr/>
          </p:nvSpPr>
          <p:spPr>
            <a:xfrm>
              <a:off x="1277017" y="4088850"/>
              <a:ext cx="2236510" cy="707886"/>
            </a:xfrm>
            <a:prstGeom prst="rect">
              <a:avLst/>
            </a:prstGeom>
            <a:noFill/>
          </p:spPr>
          <p:txBody>
            <a:bodyPr wrap="none" rtlCol="0">
              <a:spAutoFit/>
            </a:bodyPr>
            <a:lstStyle/>
            <a:p>
              <a:pPr algn="ctr"/>
              <a:r>
                <a:rPr kumimoji="1" lang="zh-CN" altLang="en-US" sz="4000" dirty="0">
                  <a:solidFill>
                    <a:srgbClr val="FCEA7E"/>
                  </a:solidFill>
                  <a:cs typeface="+mn-ea"/>
                  <a:sym typeface="+mn-lt"/>
                </a:rPr>
                <a:t>最佳团队</a:t>
              </a:r>
              <a:endParaRPr kumimoji="1" lang="zh-CN" altLang="en-US" sz="4000" dirty="0">
                <a:solidFill>
                  <a:srgbClr val="FCEA7E"/>
                </a:solidFill>
                <a:cs typeface="+mn-ea"/>
                <a:sym typeface="+mn-lt"/>
              </a:endParaRPr>
            </a:p>
          </p:txBody>
        </p:sp>
        <p:sp>
          <p:nvSpPr>
            <p:cNvPr id="21" name="文本框 20"/>
            <p:cNvSpPr txBox="1"/>
            <p:nvPr/>
          </p:nvSpPr>
          <p:spPr>
            <a:xfrm>
              <a:off x="1267399" y="5127383"/>
              <a:ext cx="2255746" cy="1938992"/>
            </a:xfrm>
            <a:prstGeom prst="rect">
              <a:avLst/>
            </a:prstGeom>
            <a:noFill/>
          </p:spPr>
          <p:txBody>
            <a:bodyPr wrap="none" rtlCol="0">
              <a:spAutoFit/>
            </a:bodyPr>
            <a:lstStyle/>
            <a:p>
              <a:pPr algn="ctr"/>
              <a:r>
                <a:rPr kumimoji="1" lang="en-US" altLang="zh-CN" sz="4000" dirty="0">
                  <a:solidFill>
                    <a:srgbClr val="FCEA7E"/>
                  </a:solidFill>
                  <a:cs typeface="+mn-ea"/>
                  <a:sym typeface="+mn-lt"/>
                </a:rPr>
                <a:t>Lisa</a:t>
              </a:r>
              <a:endParaRPr kumimoji="1" lang="en-US" altLang="zh-CN" sz="4000" dirty="0">
                <a:solidFill>
                  <a:srgbClr val="FCEA7E"/>
                </a:solidFill>
                <a:cs typeface="+mn-ea"/>
                <a:sym typeface="+mn-lt"/>
              </a:endParaRPr>
            </a:p>
            <a:p>
              <a:pPr algn="ctr"/>
              <a:r>
                <a:rPr kumimoji="1" lang="en-US" altLang="zh-CN" sz="4000" dirty="0">
                  <a:solidFill>
                    <a:srgbClr val="FCEA7E"/>
                  </a:solidFill>
                  <a:cs typeface="+mn-ea"/>
                  <a:sym typeface="+mn-lt"/>
                </a:rPr>
                <a:t>Marry</a:t>
              </a:r>
              <a:endParaRPr kumimoji="1" lang="en-US" altLang="zh-CN" sz="4000" dirty="0">
                <a:solidFill>
                  <a:srgbClr val="FCEA7E"/>
                </a:solidFill>
                <a:cs typeface="+mn-ea"/>
                <a:sym typeface="+mn-lt"/>
              </a:endParaRPr>
            </a:p>
            <a:p>
              <a:pPr algn="ctr"/>
              <a:r>
                <a:rPr kumimoji="1" lang="en-US" altLang="zh-CN" sz="4000" dirty="0" err="1">
                  <a:solidFill>
                    <a:srgbClr val="FCEA7E"/>
                  </a:solidFill>
                  <a:cs typeface="+mn-ea"/>
                  <a:sym typeface="+mn-lt"/>
                </a:rPr>
                <a:t>michael</a:t>
              </a:r>
              <a:endParaRPr kumimoji="1" lang="en-US" altLang="zh-CN" sz="4000" dirty="0">
                <a:solidFill>
                  <a:srgbClr val="FCEA7E"/>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wind"/>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5573486" y="3134766"/>
            <a:ext cx="5600914" cy="1323439"/>
          </a:xfrm>
          <a:prstGeom prst="rect">
            <a:avLst/>
          </a:prstGeom>
          <a:noFill/>
        </p:spPr>
        <p:txBody>
          <a:bodyPr wrap="square" rtlCol="0">
            <a:spAutoFit/>
          </a:bodyPr>
          <a:lstStyle/>
          <a:p>
            <a:r>
              <a:rPr kumimoji="1" lang="zh-CN" altLang="en-US" sz="8000" dirty="0">
                <a:solidFill>
                  <a:srgbClr val="FCEA7E"/>
                </a:solidFill>
                <a:cs typeface="+mn-ea"/>
                <a:sym typeface="+mn-lt"/>
              </a:rPr>
              <a:t>文艺演出</a:t>
            </a:r>
            <a:endParaRPr kumimoji="1" lang="zh-CN" altLang="en-US" sz="8000" dirty="0">
              <a:solidFill>
                <a:srgbClr val="FCEA7E"/>
              </a:solidFill>
              <a:cs typeface="+mn-ea"/>
              <a:sym typeface="+mn-lt"/>
            </a:endParaRPr>
          </a:p>
        </p:txBody>
      </p:sp>
      <p:sp>
        <p:nvSpPr>
          <p:cNvPr id="3" name="文本框 2"/>
          <p:cNvSpPr txBox="1"/>
          <p:nvPr/>
        </p:nvSpPr>
        <p:spPr>
          <a:xfrm>
            <a:off x="5573486" y="1856803"/>
            <a:ext cx="2954655" cy="1200329"/>
          </a:xfrm>
          <a:prstGeom prst="rect">
            <a:avLst/>
          </a:prstGeom>
          <a:noFill/>
        </p:spPr>
        <p:txBody>
          <a:bodyPr wrap="none" rtlCol="0">
            <a:spAutoFit/>
          </a:bodyPr>
          <a:lstStyle/>
          <a:p>
            <a:r>
              <a:rPr kumimoji="1" lang="zh-CN" altLang="en-US" sz="7200" dirty="0">
                <a:solidFill>
                  <a:srgbClr val="FCEA7E"/>
                </a:solidFill>
                <a:cs typeface="+mn-ea"/>
                <a:sym typeface="+mn-lt"/>
              </a:rPr>
              <a:t>第三章</a:t>
            </a:r>
            <a:endParaRPr kumimoji="1" lang="zh-CN" altLang="en-US" sz="7200" dirty="0">
              <a:solidFill>
                <a:srgbClr val="FCEA7E"/>
              </a:solidFill>
              <a:cs typeface="+mn-ea"/>
              <a:sym typeface="+mn-lt"/>
            </a:endParaRPr>
          </a:p>
        </p:txBody>
      </p:sp>
      <p:sp>
        <p:nvSpPr>
          <p:cNvPr id="4" name="文本框 3"/>
          <p:cNvSpPr txBox="1"/>
          <p:nvPr/>
        </p:nvSpPr>
        <p:spPr>
          <a:xfrm>
            <a:off x="5573486" y="4535839"/>
            <a:ext cx="5907314" cy="823239"/>
          </a:xfrm>
          <a:prstGeom prst="rect">
            <a:avLst/>
          </a:prstGeom>
          <a:noFill/>
        </p:spPr>
        <p:txBody>
          <a:bodyPr wrap="square" rtlCol="0">
            <a:spAutoFit/>
          </a:bodyPr>
          <a:lstStyle/>
          <a:p>
            <a:pPr>
              <a:lnSpc>
                <a:spcPct val="120000"/>
              </a:lnSpc>
            </a:pPr>
            <a:r>
              <a:rPr lang="zh-CN" altLang="en-US" sz="1000" spc="300" dirty="0">
                <a:solidFill>
                  <a:srgbClr val="FCEA7E"/>
                </a:solidFill>
                <a:cs typeface="+mn-ea"/>
                <a:sym typeface="+mn-lt"/>
              </a:rPr>
              <a:t>在此录入上述图表的描述说明，在此录入上述图表的描述说明。在此录入上述图表的描述说明，在此录入上述图表的描述说明。在此录入上述图表的描述说明，在此录入上述图表的描述说明。</a:t>
            </a:r>
            <a:endParaRPr lang="zh-CN" altLang="en-US" sz="1000" spc="300" dirty="0">
              <a:solidFill>
                <a:srgbClr val="FCEA7E"/>
              </a:solidFill>
              <a:cs typeface="+mn-ea"/>
              <a:sym typeface="+mn-lt"/>
            </a:endParaRPr>
          </a:p>
          <a:p>
            <a:pPr>
              <a:lnSpc>
                <a:spcPct val="120000"/>
              </a:lnSpc>
            </a:pPr>
            <a:endParaRPr lang="zh-CN" altLang="en-US" sz="1000" spc="300" dirty="0">
              <a:solidFill>
                <a:srgbClr val="FCEA7E"/>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7600" y="1661885"/>
            <a:ext cx="4049259" cy="40492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5689602" y="3373983"/>
            <a:ext cx="5600914" cy="1323439"/>
          </a:xfrm>
          <a:prstGeom prst="rect">
            <a:avLst/>
          </a:prstGeom>
          <a:noFill/>
        </p:spPr>
        <p:txBody>
          <a:bodyPr wrap="square" rtlCol="0">
            <a:spAutoFit/>
          </a:bodyPr>
          <a:lstStyle/>
          <a:p>
            <a:r>
              <a:rPr kumimoji="1" lang="zh-CN" altLang="en-US" sz="8000" dirty="0">
                <a:solidFill>
                  <a:srgbClr val="FCEA7E"/>
                </a:solidFill>
                <a:cs typeface="+mn-ea"/>
                <a:sym typeface="+mn-lt"/>
              </a:rPr>
              <a:t>明天会更好</a:t>
            </a:r>
            <a:endParaRPr kumimoji="1" lang="zh-CN" altLang="en-US" sz="8000" dirty="0">
              <a:solidFill>
                <a:srgbClr val="FCEA7E"/>
              </a:solidFill>
              <a:cs typeface="+mn-ea"/>
              <a:sym typeface="+mn-lt"/>
            </a:endParaRPr>
          </a:p>
        </p:txBody>
      </p:sp>
      <p:sp>
        <p:nvSpPr>
          <p:cNvPr id="3" name="文本框 2"/>
          <p:cNvSpPr txBox="1"/>
          <p:nvPr/>
        </p:nvSpPr>
        <p:spPr>
          <a:xfrm>
            <a:off x="5773984" y="2247918"/>
            <a:ext cx="2954655" cy="923330"/>
          </a:xfrm>
          <a:prstGeom prst="rect">
            <a:avLst/>
          </a:prstGeom>
          <a:noFill/>
        </p:spPr>
        <p:txBody>
          <a:bodyPr wrap="none" rtlCol="0">
            <a:spAutoFit/>
          </a:bodyPr>
          <a:lstStyle/>
          <a:p>
            <a:r>
              <a:rPr kumimoji="1" lang="zh-CN" altLang="en-US" sz="5400" dirty="0">
                <a:solidFill>
                  <a:srgbClr val="FCEA7E"/>
                </a:solidFill>
                <a:cs typeface="+mn-ea"/>
                <a:sym typeface="+mn-lt"/>
              </a:rPr>
              <a:t>歌曲演唱</a:t>
            </a:r>
            <a:endParaRPr kumimoji="1" lang="zh-CN" altLang="en-US" sz="5400" dirty="0">
              <a:solidFill>
                <a:srgbClr val="FCEA7E"/>
              </a:solidFill>
              <a:cs typeface="+mn-ea"/>
              <a:sym typeface="+mn-lt"/>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45352" y="1571801"/>
            <a:ext cx="5228632" cy="407199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2822" y="1795899"/>
            <a:ext cx="1453341" cy="676993"/>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0758" y="5111494"/>
            <a:ext cx="1295242" cy="603348"/>
          </a:xfrm>
          <a:prstGeom prst="rect">
            <a:avLst/>
          </a:prstGeom>
        </p:spPr>
      </p:pic>
    </p:spTree>
  </p:cSld>
  <p:clrMapOvr>
    <a:masterClrMapping/>
  </p:clrMapOvr>
  <p:transition spd="med" advTm="3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1286381" y="3429000"/>
            <a:ext cx="5600914" cy="1323439"/>
          </a:xfrm>
          <a:prstGeom prst="rect">
            <a:avLst/>
          </a:prstGeom>
          <a:noFill/>
        </p:spPr>
        <p:txBody>
          <a:bodyPr wrap="square" rtlCol="0">
            <a:spAutoFit/>
          </a:bodyPr>
          <a:lstStyle/>
          <a:p>
            <a:r>
              <a:rPr kumimoji="1" lang="zh-CN" altLang="en-US" sz="8000" dirty="0">
                <a:solidFill>
                  <a:srgbClr val="FCEA7E"/>
                </a:solidFill>
                <a:cs typeface="+mn-ea"/>
                <a:sym typeface="+mn-lt"/>
              </a:rPr>
              <a:t>真心英雄</a:t>
            </a:r>
            <a:endParaRPr kumimoji="1" lang="zh-CN" altLang="en-US" sz="8000" dirty="0">
              <a:solidFill>
                <a:srgbClr val="FCEA7E"/>
              </a:solidFill>
              <a:cs typeface="+mn-ea"/>
              <a:sym typeface="+mn-lt"/>
            </a:endParaRPr>
          </a:p>
        </p:txBody>
      </p:sp>
      <p:sp>
        <p:nvSpPr>
          <p:cNvPr id="3" name="文本框 2"/>
          <p:cNvSpPr txBox="1"/>
          <p:nvPr/>
        </p:nvSpPr>
        <p:spPr>
          <a:xfrm>
            <a:off x="1370763" y="2302935"/>
            <a:ext cx="2954655" cy="923330"/>
          </a:xfrm>
          <a:prstGeom prst="rect">
            <a:avLst/>
          </a:prstGeom>
          <a:noFill/>
        </p:spPr>
        <p:txBody>
          <a:bodyPr wrap="none" rtlCol="0">
            <a:spAutoFit/>
          </a:bodyPr>
          <a:lstStyle/>
          <a:p>
            <a:r>
              <a:rPr kumimoji="1" lang="zh-CN" altLang="en-US" sz="5400" dirty="0">
                <a:solidFill>
                  <a:srgbClr val="FCEA7E"/>
                </a:solidFill>
                <a:cs typeface="+mn-ea"/>
                <a:sym typeface="+mn-lt"/>
              </a:rPr>
              <a:t>歌曲演唱</a:t>
            </a:r>
            <a:endParaRPr kumimoji="1" lang="zh-CN" altLang="en-US" sz="5400" dirty="0">
              <a:solidFill>
                <a:srgbClr val="FCEA7E"/>
              </a:solidFill>
              <a:cs typeface="+mn-ea"/>
              <a:sym typeface="+mn-lt"/>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flipH="1">
            <a:off x="6096000" y="1393002"/>
            <a:ext cx="5228632" cy="407199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758" y="2416108"/>
            <a:ext cx="1453341" cy="676993"/>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142" y="5089929"/>
            <a:ext cx="1295242" cy="603348"/>
          </a:xfrm>
          <a:prstGeom prst="rect">
            <a:avLst/>
          </a:prstGeom>
        </p:spPr>
      </p:pic>
    </p:spTree>
  </p:cSld>
  <p:clrMapOvr>
    <a:masterClrMapping/>
  </p:clrMapOvr>
  <p:transition spd="slow" advTm="3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5573486" y="3134766"/>
            <a:ext cx="5600914" cy="1323439"/>
          </a:xfrm>
          <a:prstGeom prst="rect">
            <a:avLst/>
          </a:prstGeom>
          <a:noFill/>
        </p:spPr>
        <p:txBody>
          <a:bodyPr wrap="square" rtlCol="0">
            <a:spAutoFit/>
          </a:bodyPr>
          <a:lstStyle/>
          <a:p>
            <a:r>
              <a:rPr kumimoji="1" lang="zh-CN" altLang="en-US" sz="8000" dirty="0">
                <a:solidFill>
                  <a:srgbClr val="FCEA7E"/>
                </a:solidFill>
                <a:cs typeface="+mn-ea"/>
                <a:sym typeface="+mn-lt"/>
              </a:rPr>
              <a:t>幸运抽奖</a:t>
            </a:r>
            <a:endParaRPr kumimoji="1" lang="zh-CN" altLang="en-US" sz="8000" dirty="0">
              <a:solidFill>
                <a:srgbClr val="FCEA7E"/>
              </a:solidFill>
              <a:cs typeface="+mn-ea"/>
              <a:sym typeface="+mn-lt"/>
            </a:endParaRPr>
          </a:p>
        </p:txBody>
      </p:sp>
      <p:sp>
        <p:nvSpPr>
          <p:cNvPr id="3" name="文本框 2"/>
          <p:cNvSpPr txBox="1"/>
          <p:nvPr/>
        </p:nvSpPr>
        <p:spPr>
          <a:xfrm>
            <a:off x="5573486" y="1856803"/>
            <a:ext cx="2954655" cy="1200329"/>
          </a:xfrm>
          <a:prstGeom prst="rect">
            <a:avLst/>
          </a:prstGeom>
          <a:noFill/>
        </p:spPr>
        <p:txBody>
          <a:bodyPr wrap="none" rtlCol="0">
            <a:spAutoFit/>
          </a:bodyPr>
          <a:lstStyle/>
          <a:p>
            <a:r>
              <a:rPr kumimoji="1" lang="zh-CN" altLang="en-US" sz="7200" dirty="0">
                <a:solidFill>
                  <a:srgbClr val="FCEA7E"/>
                </a:solidFill>
                <a:cs typeface="+mn-ea"/>
                <a:sym typeface="+mn-lt"/>
              </a:rPr>
              <a:t>第四章</a:t>
            </a:r>
            <a:endParaRPr kumimoji="1" lang="zh-CN" altLang="en-US" sz="7200" dirty="0">
              <a:solidFill>
                <a:srgbClr val="FCEA7E"/>
              </a:solidFill>
              <a:cs typeface="+mn-ea"/>
              <a:sym typeface="+mn-lt"/>
            </a:endParaRPr>
          </a:p>
        </p:txBody>
      </p:sp>
      <p:sp>
        <p:nvSpPr>
          <p:cNvPr id="4" name="文本框 3"/>
          <p:cNvSpPr txBox="1"/>
          <p:nvPr/>
        </p:nvSpPr>
        <p:spPr>
          <a:xfrm>
            <a:off x="5573486" y="4535839"/>
            <a:ext cx="5907314" cy="823239"/>
          </a:xfrm>
          <a:prstGeom prst="rect">
            <a:avLst/>
          </a:prstGeom>
          <a:noFill/>
        </p:spPr>
        <p:txBody>
          <a:bodyPr wrap="square" rtlCol="0">
            <a:spAutoFit/>
          </a:bodyPr>
          <a:lstStyle/>
          <a:p>
            <a:pPr>
              <a:lnSpc>
                <a:spcPct val="120000"/>
              </a:lnSpc>
            </a:pPr>
            <a:r>
              <a:rPr lang="zh-CN" altLang="en-US" sz="1000" spc="300" dirty="0">
                <a:solidFill>
                  <a:srgbClr val="FCEA7E"/>
                </a:solidFill>
                <a:cs typeface="+mn-ea"/>
                <a:sym typeface="+mn-lt"/>
              </a:rPr>
              <a:t>在此录入上述图表的描述说明，在此录入上述图表的描述说明。在此录入上述图表的描述说明，在此录入上述图表的描述说明。在此录入上述图表的描述说明，在此录入上述图表的描述说明。</a:t>
            </a:r>
            <a:endParaRPr lang="zh-CN" altLang="en-US" sz="1000" spc="300" dirty="0">
              <a:solidFill>
                <a:srgbClr val="FCEA7E"/>
              </a:solidFill>
              <a:cs typeface="+mn-ea"/>
              <a:sym typeface="+mn-lt"/>
            </a:endParaRPr>
          </a:p>
          <a:p>
            <a:pPr>
              <a:lnSpc>
                <a:spcPct val="120000"/>
              </a:lnSpc>
            </a:pPr>
            <a:endParaRPr lang="zh-CN" altLang="en-US" sz="1000" spc="300" dirty="0">
              <a:solidFill>
                <a:srgbClr val="FCEA7E"/>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885" y="1676400"/>
            <a:ext cx="3918630" cy="39186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251977" y="1160236"/>
            <a:ext cx="4914899" cy="4914899"/>
          </a:xfrm>
          <a:prstGeom prst="rect">
            <a:avLst/>
          </a:prstGeom>
        </p:spPr>
      </p:pic>
      <p:sp>
        <p:nvSpPr>
          <p:cNvPr id="6" name="文本框 5"/>
          <p:cNvSpPr txBox="1"/>
          <p:nvPr/>
        </p:nvSpPr>
        <p:spPr>
          <a:xfrm>
            <a:off x="1025124" y="2761343"/>
            <a:ext cx="5600914" cy="2623732"/>
          </a:xfrm>
          <a:prstGeom prst="rect">
            <a:avLst/>
          </a:prstGeom>
          <a:noFill/>
        </p:spPr>
        <p:txBody>
          <a:bodyPr wrap="square" rtlCol="0">
            <a:spAutoFit/>
          </a:bodyPr>
          <a:lstStyle/>
          <a:p>
            <a:pPr>
              <a:lnSpc>
                <a:spcPct val="150000"/>
              </a:lnSpc>
            </a:pPr>
            <a:r>
              <a:rPr kumimoji="1" lang="zh-CN" altLang="en-US" sz="2800" dirty="0">
                <a:solidFill>
                  <a:srgbClr val="FCEA7E"/>
                </a:solidFill>
                <a:cs typeface="+mn-ea"/>
                <a:sym typeface="+mn-lt"/>
              </a:rPr>
              <a:t>特等奖：</a:t>
            </a:r>
            <a:r>
              <a:rPr kumimoji="1" lang="en-US" altLang="zh-CN" sz="2400" dirty="0" err="1">
                <a:solidFill>
                  <a:srgbClr val="FCEA7E"/>
                </a:solidFill>
                <a:cs typeface="+mn-ea"/>
                <a:sym typeface="+mn-lt"/>
              </a:rPr>
              <a:t>iphone</a:t>
            </a:r>
            <a:r>
              <a:rPr kumimoji="1" lang="en-US" altLang="zh-CN" sz="2400" dirty="0">
                <a:solidFill>
                  <a:srgbClr val="FCEA7E"/>
                </a:solidFill>
                <a:cs typeface="+mn-ea"/>
                <a:sym typeface="+mn-lt"/>
              </a:rPr>
              <a:t> 12 PRO MAX</a:t>
            </a:r>
            <a:endParaRPr kumimoji="1" lang="en-US" altLang="zh-CN" sz="2800" dirty="0">
              <a:solidFill>
                <a:srgbClr val="FCEA7E"/>
              </a:solidFill>
              <a:cs typeface="+mn-ea"/>
              <a:sym typeface="+mn-lt"/>
            </a:endParaRPr>
          </a:p>
          <a:p>
            <a:pPr>
              <a:lnSpc>
                <a:spcPct val="150000"/>
              </a:lnSpc>
            </a:pPr>
            <a:r>
              <a:rPr kumimoji="1" lang="zh-CN" altLang="en-US" sz="2800" dirty="0">
                <a:solidFill>
                  <a:srgbClr val="FCEA7E"/>
                </a:solidFill>
                <a:cs typeface="+mn-ea"/>
                <a:sym typeface="+mn-lt"/>
              </a:rPr>
              <a:t>一等奖：小米</a:t>
            </a:r>
            <a:r>
              <a:rPr kumimoji="1" lang="en-US" altLang="zh-CN" sz="2800" dirty="0">
                <a:solidFill>
                  <a:srgbClr val="FCEA7E"/>
                </a:solidFill>
                <a:cs typeface="+mn-ea"/>
                <a:sym typeface="+mn-lt"/>
              </a:rPr>
              <a:t>88</a:t>
            </a:r>
            <a:r>
              <a:rPr kumimoji="1" lang="zh-CN" altLang="en-US" sz="2800" dirty="0">
                <a:solidFill>
                  <a:srgbClr val="FCEA7E"/>
                </a:solidFill>
                <a:cs typeface="+mn-ea"/>
                <a:sym typeface="+mn-lt"/>
              </a:rPr>
              <a:t>寸数码电视</a:t>
            </a:r>
            <a:endParaRPr kumimoji="1" lang="zh-CN" altLang="en-US" sz="2800" dirty="0">
              <a:solidFill>
                <a:srgbClr val="FCEA7E"/>
              </a:solidFill>
              <a:cs typeface="+mn-ea"/>
              <a:sym typeface="+mn-lt"/>
            </a:endParaRPr>
          </a:p>
          <a:p>
            <a:pPr>
              <a:lnSpc>
                <a:spcPct val="150000"/>
              </a:lnSpc>
            </a:pPr>
            <a:r>
              <a:rPr kumimoji="1" lang="zh-CN" altLang="en-US" sz="2800" dirty="0">
                <a:solidFill>
                  <a:srgbClr val="FCEA7E"/>
                </a:solidFill>
                <a:cs typeface="+mn-ea"/>
                <a:sym typeface="+mn-lt"/>
              </a:rPr>
              <a:t>二等奖：华为</a:t>
            </a:r>
            <a:r>
              <a:rPr kumimoji="1" lang="en-US" altLang="zh-CN" sz="2800" dirty="0">
                <a:solidFill>
                  <a:srgbClr val="FCEA7E"/>
                </a:solidFill>
                <a:cs typeface="+mn-ea"/>
                <a:sym typeface="+mn-lt"/>
              </a:rPr>
              <a:t>mate40</a:t>
            </a:r>
            <a:r>
              <a:rPr kumimoji="1" lang="zh-CN" altLang="en-US" sz="2800" dirty="0">
                <a:solidFill>
                  <a:srgbClr val="FCEA7E"/>
                </a:solidFill>
                <a:cs typeface="+mn-ea"/>
                <a:sym typeface="+mn-lt"/>
              </a:rPr>
              <a:t>手机</a:t>
            </a:r>
            <a:endParaRPr kumimoji="1" lang="zh-CN" altLang="en-US" sz="2800" dirty="0">
              <a:solidFill>
                <a:srgbClr val="FCEA7E"/>
              </a:solidFill>
              <a:cs typeface="+mn-ea"/>
              <a:sym typeface="+mn-lt"/>
            </a:endParaRPr>
          </a:p>
          <a:p>
            <a:pPr>
              <a:lnSpc>
                <a:spcPct val="150000"/>
              </a:lnSpc>
            </a:pPr>
            <a:r>
              <a:rPr kumimoji="1" lang="zh-CN" altLang="en-US" sz="2800" dirty="0">
                <a:solidFill>
                  <a:srgbClr val="FCEA7E"/>
                </a:solidFill>
                <a:cs typeface="+mn-ea"/>
                <a:sym typeface="+mn-lt"/>
              </a:rPr>
              <a:t>三等奖：小米手环</a:t>
            </a:r>
            <a:endParaRPr kumimoji="1" lang="zh-CN" altLang="en-US" sz="2800" dirty="0">
              <a:solidFill>
                <a:srgbClr val="FCEA7E"/>
              </a:solidFill>
              <a:cs typeface="+mn-ea"/>
              <a:sym typeface="+mn-lt"/>
            </a:endParaRPr>
          </a:p>
        </p:txBody>
      </p:sp>
      <p:sp>
        <p:nvSpPr>
          <p:cNvPr id="9" name="文本框 8"/>
          <p:cNvSpPr txBox="1"/>
          <p:nvPr/>
        </p:nvSpPr>
        <p:spPr>
          <a:xfrm>
            <a:off x="1109506" y="1635278"/>
            <a:ext cx="2954655" cy="923330"/>
          </a:xfrm>
          <a:prstGeom prst="rect">
            <a:avLst/>
          </a:prstGeom>
          <a:noFill/>
        </p:spPr>
        <p:txBody>
          <a:bodyPr wrap="none" rtlCol="0">
            <a:spAutoFit/>
          </a:bodyPr>
          <a:lstStyle/>
          <a:p>
            <a:r>
              <a:rPr kumimoji="1" lang="zh-CN" altLang="en-US" sz="5400" dirty="0">
                <a:solidFill>
                  <a:srgbClr val="FCEA7E"/>
                </a:solidFill>
                <a:cs typeface="+mn-ea"/>
                <a:sym typeface="+mn-lt"/>
              </a:rPr>
              <a:t>幸运大奖</a:t>
            </a:r>
            <a:endParaRPr kumimoji="1" lang="zh-CN" altLang="en-US" sz="5400" dirty="0">
              <a:solidFill>
                <a:srgbClr val="FCEA7E"/>
              </a:solidFill>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a:xfrm>
            <a:off x="443752" y="839336"/>
            <a:ext cx="5549900" cy="5549900"/>
          </a:xfrm>
          <a:prstGeom prst="rect">
            <a:avLst/>
          </a:prstGeom>
        </p:spPr>
      </p:pic>
      <p:sp>
        <p:nvSpPr>
          <p:cNvPr id="2" name="文本框 1"/>
          <p:cNvSpPr txBox="1"/>
          <p:nvPr/>
        </p:nvSpPr>
        <p:spPr>
          <a:xfrm>
            <a:off x="6096000" y="1917453"/>
            <a:ext cx="4946277" cy="3370025"/>
          </a:xfrm>
          <a:prstGeom prst="rect">
            <a:avLst/>
          </a:prstGeom>
          <a:noFill/>
        </p:spPr>
        <p:txBody>
          <a:bodyPr wrap="square" rtlCol="0">
            <a:spAutoFit/>
          </a:bodyPr>
          <a:lstStyle/>
          <a:p>
            <a:pPr indent="457200">
              <a:lnSpc>
                <a:spcPct val="150000"/>
              </a:lnSpc>
            </a:pPr>
            <a:r>
              <a:rPr lang="zh-CN" altLang="en-US" sz="2400" dirty="0">
                <a:solidFill>
                  <a:srgbClr val="FCEA7E"/>
                </a:solidFill>
                <a:cs typeface="+mn-ea"/>
                <a:sym typeface="+mn-lt"/>
              </a:rPr>
              <a:t>日月有情迎春节，山川无阻庆新年。雪里梅花霜里菊，梦中立志话中行。一束快乐随冬雪，十分好运迎春雨。百般成功随你意，万种幸福由你享。新年伊始，祝愿公司蒸蒸日上，祝愿员工勇于进取！</a:t>
            </a:r>
            <a:endParaRPr kumimoji="1" lang="zh-CN" altLang="en-US" sz="2400" dirty="0">
              <a:solidFill>
                <a:srgbClr val="FCEA7E"/>
              </a:solidFill>
              <a:cs typeface="+mn-ea"/>
              <a:sym typeface="+mn-lt"/>
            </a:endParaRPr>
          </a:p>
        </p:txBody>
      </p:sp>
      <p:sp>
        <p:nvSpPr>
          <p:cNvPr id="3" name="文本框 2"/>
          <p:cNvSpPr txBox="1"/>
          <p:nvPr/>
        </p:nvSpPr>
        <p:spPr>
          <a:xfrm>
            <a:off x="1810640" y="2213903"/>
            <a:ext cx="2816124" cy="2800767"/>
          </a:xfrm>
          <a:prstGeom prst="rect">
            <a:avLst/>
          </a:prstGeom>
          <a:noFill/>
        </p:spPr>
        <p:txBody>
          <a:bodyPr wrap="square" rtlCol="0">
            <a:spAutoFit/>
          </a:bodyPr>
          <a:lstStyle/>
          <a:p>
            <a:pPr algn="ctr"/>
            <a:r>
              <a:rPr kumimoji="1" lang="zh-CN" altLang="en-US" sz="8800" dirty="0">
                <a:blipFill>
                  <a:blip r:embed="rId4">
                    <a:extLst>
                      <a:ext uri="{28A0092B-C50C-407E-A947-70E740481C1C}">
                        <a14:useLocalDpi xmlns:a14="http://schemas.microsoft.com/office/drawing/2010/main" val="0"/>
                      </a:ext>
                    </a:extLst>
                  </a:blip>
                  <a:tile tx="0" ty="0" sx="100000" sy="100000" flip="none" algn="tl"/>
                </a:blipFill>
                <a:cs typeface="+mn-ea"/>
                <a:sym typeface="+mn-lt"/>
              </a:rPr>
              <a:t>结束语</a:t>
            </a:r>
            <a:endParaRPr kumimoji="1" lang="zh-CN" altLang="en-US" sz="8800" dirty="0">
              <a:blipFill>
                <a:blip r:embed="rId4">
                  <a:extLst>
                    <a:ext uri="{28A0092B-C50C-407E-A947-70E740481C1C}">
                      <a14:useLocalDpi xmlns:a14="http://schemas.microsoft.com/office/drawing/2010/main" val="0"/>
                    </a:ext>
                  </a:extLst>
                </a:blip>
                <a:tile tx="0" ty="0" sx="100000" sy="100000" flip="none" algn="tl"/>
              </a:blipFill>
              <a:cs typeface="+mn-ea"/>
              <a:sym typeface="+mn-lt"/>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2857" y="3198"/>
            <a:ext cx="2489713" cy="3133702"/>
          </a:xfrm>
          <a:prstGeom prst="rect">
            <a:avLst/>
          </a:prstGeom>
        </p:spPr>
      </p:pic>
    </p:spTree>
  </p:cSld>
  <p:clrMapOvr>
    <a:masterClrMapping/>
  </p:clrMapOvr>
  <p:transition spd="med" advTm="3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43752" y="839336"/>
            <a:ext cx="5549900" cy="5549900"/>
          </a:xfrm>
          <a:prstGeom prst="rect">
            <a:avLst/>
          </a:prstGeom>
        </p:spPr>
      </p:pic>
      <p:sp>
        <p:nvSpPr>
          <p:cNvPr id="2" name="文本框 1"/>
          <p:cNvSpPr txBox="1"/>
          <p:nvPr/>
        </p:nvSpPr>
        <p:spPr>
          <a:xfrm>
            <a:off x="6096000" y="1917453"/>
            <a:ext cx="4946277" cy="3370025"/>
          </a:xfrm>
          <a:prstGeom prst="rect">
            <a:avLst/>
          </a:prstGeom>
          <a:noFill/>
        </p:spPr>
        <p:txBody>
          <a:bodyPr wrap="square" rtlCol="0">
            <a:spAutoFit/>
          </a:bodyPr>
          <a:lstStyle/>
          <a:p>
            <a:pPr indent="457200">
              <a:lnSpc>
                <a:spcPct val="150000"/>
              </a:lnSpc>
            </a:pPr>
            <a:r>
              <a:rPr lang="zh-CN" altLang="en-US" sz="2400" dirty="0">
                <a:solidFill>
                  <a:srgbClr val="FCEA7E"/>
                </a:solidFill>
                <a:cs typeface="+mn-ea"/>
                <a:sym typeface="+mn-lt"/>
              </a:rPr>
              <a:t>日月有情迎春节，山川无阻庆新年。雪里梅花霜里菊，梦中立志话中行。一束快乐随冬雪，十分好运迎春雨。百般成功随你意，万种幸福由你享。新年伊始，祝愿公司蒸蒸日上，祝愿员工勇于进取！</a:t>
            </a:r>
            <a:endParaRPr kumimoji="1" lang="zh-CN" altLang="en-US" sz="2400" dirty="0">
              <a:solidFill>
                <a:srgbClr val="FCEA7E"/>
              </a:solidFill>
              <a:cs typeface="+mn-ea"/>
              <a:sym typeface="+mn-lt"/>
            </a:endParaRPr>
          </a:p>
        </p:txBody>
      </p:sp>
      <p:sp>
        <p:nvSpPr>
          <p:cNvPr id="3" name="文本框 2"/>
          <p:cNvSpPr txBox="1"/>
          <p:nvPr/>
        </p:nvSpPr>
        <p:spPr>
          <a:xfrm>
            <a:off x="2184400" y="2494943"/>
            <a:ext cx="2387953" cy="2308324"/>
          </a:xfrm>
          <a:prstGeom prst="rect">
            <a:avLst/>
          </a:prstGeom>
          <a:noFill/>
        </p:spPr>
        <p:txBody>
          <a:bodyPr wrap="square" rtlCol="0">
            <a:spAutoFit/>
          </a:bodyPr>
          <a:lstStyle/>
          <a:p>
            <a:r>
              <a:rPr kumimoji="1" lang="zh-CN" altLang="en-US" sz="7200" dirty="0">
                <a:blipFill>
                  <a:blip r:embed="rId4">
                    <a:extLst>
                      <a:ext uri="{28A0092B-C50C-407E-A947-70E740481C1C}">
                        <a14:useLocalDpi xmlns:a14="http://schemas.microsoft.com/office/drawing/2010/main" val="0"/>
                      </a:ext>
                    </a:extLst>
                  </a:blip>
                  <a:tile tx="0" ty="0" sx="100000" sy="100000" flip="none" algn="tl"/>
                </a:blipFill>
                <a:cs typeface="+mn-ea"/>
                <a:sym typeface="+mn-lt"/>
              </a:rPr>
              <a:t>新春寄语</a:t>
            </a:r>
            <a:endParaRPr kumimoji="1" lang="zh-CN" altLang="en-US" sz="7200" dirty="0">
              <a:blipFill>
                <a:blip r:embed="rId4">
                  <a:extLst>
                    <a:ext uri="{28A0092B-C50C-407E-A947-70E740481C1C}">
                      <a14:useLocalDpi xmlns:a14="http://schemas.microsoft.com/office/drawing/2010/main" val="0"/>
                    </a:ext>
                  </a:extLst>
                </a:blip>
                <a:tile tx="0" ty="0" sx="100000" sy="100000" flip="none" algn="tl"/>
              </a:blipFill>
              <a:cs typeface="+mn-ea"/>
              <a:sym typeface="+mn-lt"/>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2857" y="3198"/>
            <a:ext cx="2489713" cy="3133702"/>
          </a:xfrm>
          <a:prstGeom prst="rect">
            <a:avLst/>
          </a:prstGeom>
        </p:spPr>
      </p:pic>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5213332"/>
            <a:ext cx="12192002" cy="1644668"/>
            <a:chOff x="0" y="5213332"/>
            <a:chExt cx="12192002" cy="1644668"/>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6096000" y="5213332"/>
              <a:ext cx="6096002" cy="1644668"/>
            </a:xfrm>
            <a:prstGeom prst="rect">
              <a:avLst/>
            </a:prstGeom>
          </p:spPr>
        </p:pic>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213332"/>
              <a:ext cx="6096000" cy="1644668"/>
            </a:xfrm>
            <a:prstGeom prst="rect">
              <a:avLst/>
            </a:prstGeom>
          </p:spPr>
        </p:pic>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1840" y="-125506"/>
            <a:ext cx="3440160" cy="3343835"/>
          </a:xfrm>
          <a:prstGeom prst="rect">
            <a:avLst/>
          </a:prstGeom>
        </p:spPr>
      </p:pic>
      <p:pic>
        <p:nvPicPr>
          <p:cNvPr id="3" name="图片 2"/>
          <p:cNvPicPr>
            <a:picLocks noChangeAspect="1"/>
          </p:cNvPicPr>
          <p:nvPr>
            <p:custDataLst>
              <p:tags r:id="rId4"/>
            </p:custDataLst>
          </p:nvPr>
        </p:nvPicPr>
        <p:blipFill rotWithShape="1">
          <a:blip r:embed="rId5" cstate="print">
            <a:extLst>
              <a:ext uri="{28A0092B-C50C-407E-A947-70E740481C1C}">
                <a14:useLocalDpi xmlns:a14="http://schemas.microsoft.com/office/drawing/2010/main" val="0"/>
              </a:ext>
            </a:extLst>
          </a:blip>
          <a:srcRect t="7778" r="5428" b="7771"/>
          <a:stretch>
            <a:fillRect/>
          </a:stretch>
        </p:blipFill>
        <p:spPr>
          <a:xfrm>
            <a:off x="1010361" y="1435838"/>
            <a:ext cx="2951480" cy="2635658"/>
          </a:xfrm>
          <a:prstGeom prst="rect">
            <a:avLst/>
          </a:prstGeom>
        </p:spPr>
      </p:pic>
      <p:sp>
        <p:nvSpPr>
          <p:cNvPr id="15" name="文本框 14"/>
          <p:cNvSpPr txBox="1"/>
          <p:nvPr/>
        </p:nvSpPr>
        <p:spPr>
          <a:xfrm>
            <a:off x="4155111" y="1327938"/>
            <a:ext cx="4604385" cy="1445260"/>
          </a:xfrm>
          <a:prstGeom prst="rect">
            <a:avLst/>
          </a:prstGeom>
          <a:noFill/>
        </p:spPr>
        <p:txBody>
          <a:bodyPr wrap="none" rtlCol="0">
            <a:spAutoFit/>
          </a:bodyPr>
          <a:lstStyle/>
          <a:p>
            <a:r>
              <a:rPr kumimoji="1" lang="en-US" altLang="zh-CN"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202X</a:t>
            </a:r>
            <a:r>
              <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年</a:t>
            </a:r>
            <a:endPar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sp>
        <p:nvSpPr>
          <p:cNvPr id="16" name="文本框 13"/>
          <p:cNvSpPr txBox="1"/>
          <p:nvPr/>
        </p:nvSpPr>
        <p:spPr>
          <a:xfrm>
            <a:off x="4002504" y="2569017"/>
            <a:ext cx="6955750" cy="144655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春节联欢晚会</a:t>
            </a:r>
            <a:endParaRPr kumimoji="1" lang="zh-CN" altLang="en-US" sz="88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47960" y="1702862"/>
            <a:ext cx="1495649" cy="696701"/>
          </a:xfrm>
          <a:prstGeom prst="rect">
            <a:avLst/>
          </a:prstGeom>
        </p:spPr>
      </p:pic>
      <p:pic>
        <p:nvPicPr>
          <p:cNvPr id="20" name="图片 19"/>
          <p:cNvPicPr>
            <a:picLocks noChangeAspect="1"/>
          </p:cNvPicPr>
          <p:nvPr/>
        </p:nvPicPr>
        <p:blipFill>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920061" y="4567074"/>
            <a:ext cx="1212777" cy="121602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19920" y="4961327"/>
            <a:ext cx="885055" cy="887422"/>
          </a:xfrm>
          <a:prstGeom prst="rect">
            <a:avLst/>
          </a:prstGeom>
        </p:spPr>
      </p:pic>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3752" y="4968990"/>
            <a:ext cx="1295242" cy="603348"/>
          </a:xfrm>
          <a:prstGeom prst="rect">
            <a:avLst/>
          </a:prstGeom>
        </p:spPr>
      </p:pic>
      <p:sp>
        <p:nvSpPr>
          <p:cNvPr id="24" name="文本框 13"/>
          <p:cNvSpPr txBox="1"/>
          <p:nvPr/>
        </p:nvSpPr>
        <p:spPr>
          <a:xfrm>
            <a:off x="4002504" y="4179102"/>
            <a:ext cx="6751795"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40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rPr>
              <a:t>祝大家新年快乐 阖家欢乐</a:t>
            </a:r>
            <a:endParaRPr kumimoji="1" lang="zh-CN" altLang="en-US" sz="4000" dirty="0">
              <a:ln>
                <a:solidFill>
                  <a:srgbClr val="CA040A"/>
                </a:solidFill>
              </a:ln>
              <a:blipFill dpi="0" rotWithShape="1">
                <a:blip r:embed="rId6">
                  <a:extLst>
                    <a:ext uri="{28A0092B-C50C-407E-A947-70E740481C1C}">
                      <a14:useLocalDpi xmlns:a14="http://schemas.microsoft.com/office/drawing/2010/main" val="0"/>
                    </a:ext>
                  </a:extLst>
                </a:blip>
                <a:srcRect/>
                <a:tile tx="0" ty="0" sx="100000" sy="100000" flip="none" algn="tl"/>
              </a:blipFill>
              <a:latin typeface="汉仪铸字美心体W" panose="00000500000000000000" pitchFamily="18" charset="-122"/>
              <a:ea typeface="汉仪铸字美心体W" panose="00000500000000000000" pitchFamily="18" charset="-122"/>
              <a:cs typeface="+mn-ea"/>
              <a:sym typeface="+mn-lt"/>
            </a:endParaRPr>
          </a:p>
        </p:txBody>
      </p:sp>
      <p:sp>
        <p:nvSpPr>
          <p:cNvPr id="25" name="矩形 24"/>
          <p:cNvSpPr/>
          <p:nvPr/>
        </p:nvSpPr>
        <p:spPr>
          <a:xfrm>
            <a:off x="4195134" y="4032803"/>
            <a:ext cx="6449508" cy="72230"/>
          </a:xfrm>
          <a:prstGeom prst="rect">
            <a:avLst/>
          </a:prstGeom>
          <a:solidFill>
            <a:srgbClr val="FCE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15"/>
          <p:cNvGrpSpPr/>
          <p:nvPr/>
        </p:nvGrpSpPr>
        <p:grpSpPr>
          <a:xfrm>
            <a:off x="4639891" y="5270664"/>
            <a:ext cx="2371721" cy="472199"/>
            <a:chOff x="2638606" y="6242275"/>
            <a:chExt cx="2371721" cy="472199"/>
          </a:xfrm>
        </p:grpSpPr>
        <p:sp>
          <p:nvSpPr>
            <p:cNvPr id="33" name="矩形 32"/>
            <p:cNvSpPr/>
            <p:nvPr/>
          </p:nvSpPr>
          <p:spPr>
            <a:xfrm>
              <a:off x="3049447" y="6278320"/>
              <a:ext cx="1960880" cy="39878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主持人：小谷郡</a:t>
              </a:r>
              <a:endPar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endParaRPr>
            </a:p>
          </p:txBody>
        </p:sp>
        <p:sp>
          <p:nvSpPr>
            <p:cNvPr id="34" name="delivery-package_45936"/>
            <p:cNvSpPr>
              <a:spLocks noChangeAspect="1"/>
            </p:cNvSpPr>
            <p:nvPr/>
          </p:nvSpPr>
          <p:spPr bwMode="auto">
            <a:xfrm>
              <a:off x="2638606" y="6242275"/>
              <a:ext cx="349480" cy="472199"/>
            </a:xfrm>
            <a:custGeom>
              <a:avLst/>
              <a:gdLst>
                <a:gd name="T0" fmla="*/ 4570 w 8382"/>
                <a:gd name="T1" fmla="*/ 1891 h 11326"/>
                <a:gd name="T2" fmla="*/ 4134 w 8382"/>
                <a:gd name="T3" fmla="*/ 2113 h 11326"/>
                <a:gd name="T4" fmla="*/ 2365 w 8382"/>
                <a:gd name="T5" fmla="*/ 2393 h 11326"/>
                <a:gd name="T6" fmla="*/ 438 w 8382"/>
                <a:gd name="T7" fmla="*/ 2101 h 11326"/>
                <a:gd name="T8" fmla="*/ 0 w 8382"/>
                <a:gd name="T9" fmla="*/ 1925 h 11326"/>
                <a:gd name="T10" fmla="*/ 2285 w 8382"/>
                <a:gd name="T11" fmla="*/ 0 h 11326"/>
                <a:gd name="T12" fmla="*/ 4570 w 8382"/>
                <a:gd name="T13" fmla="*/ 1891 h 11326"/>
                <a:gd name="T14" fmla="*/ 6757 w 8382"/>
                <a:gd name="T15" fmla="*/ 3466 h 11326"/>
                <a:gd name="T16" fmla="*/ 5658 w 8382"/>
                <a:gd name="T17" fmla="*/ 3561 h 11326"/>
                <a:gd name="T18" fmla="*/ 4798 w 8382"/>
                <a:gd name="T19" fmla="*/ 4388 h 11326"/>
                <a:gd name="T20" fmla="*/ 4549 w 8382"/>
                <a:gd name="T21" fmla="*/ 7611 h 11326"/>
                <a:gd name="T22" fmla="*/ 4164 w 8382"/>
                <a:gd name="T23" fmla="*/ 10438 h 11326"/>
                <a:gd name="T24" fmla="*/ 3793 w 8382"/>
                <a:gd name="T25" fmla="*/ 10669 h 11326"/>
                <a:gd name="T26" fmla="*/ 3439 w 8382"/>
                <a:gd name="T27" fmla="*/ 10643 h 11326"/>
                <a:gd name="T28" fmla="*/ 2874 w 8382"/>
                <a:gd name="T29" fmla="*/ 9790 h 11326"/>
                <a:gd name="T30" fmla="*/ 2960 w 8382"/>
                <a:gd name="T31" fmla="*/ 9719 h 11326"/>
                <a:gd name="T32" fmla="*/ 3337 w 8382"/>
                <a:gd name="T33" fmla="*/ 3813 h 11326"/>
                <a:gd name="T34" fmla="*/ 4510 w 8382"/>
                <a:gd name="T35" fmla="*/ 2495 h 11326"/>
                <a:gd name="T36" fmla="*/ 2366 w 8382"/>
                <a:gd name="T37" fmla="*/ 2894 h 11326"/>
                <a:gd name="T38" fmla="*/ 64 w 8382"/>
                <a:gd name="T39" fmla="*/ 2499 h 11326"/>
                <a:gd name="T40" fmla="*/ 1309 w 8382"/>
                <a:gd name="T41" fmla="*/ 3844 h 11326"/>
                <a:gd name="T42" fmla="*/ 2062 w 8382"/>
                <a:gd name="T43" fmla="*/ 9750 h 11326"/>
                <a:gd name="T44" fmla="*/ 2265 w 8382"/>
                <a:gd name="T45" fmla="*/ 9879 h 11326"/>
                <a:gd name="T46" fmla="*/ 3207 w 8382"/>
                <a:gd name="T47" fmla="*/ 11211 h 11326"/>
                <a:gd name="T48" fmla="*/ 3940 w 8382"/>
                <a:gd name="T49" fmla="*/ 11265 h 11326"/>
                <a:gd name="T50" fmla="*/ 4614 w 8382"/>
                <a:gd name="T51" fmla="*/ 10859 h 11326"/>
                <a:gd name="T52" fmla="*/ 5155 w 8382"/>
                <a:gd name="T53" fmla="*/ 7505 h 11326"/>
                <a:gd name="T54" fmla="*/ 5339 w 8382"/>
                <a:gd name="T55" fmla="*/ 4682 h 11326"/>
                <a:gd name="T56" fmla="*/ 5907 w 8382"/>
                <a:gd name="T57" fmla="*/ 4125 h 11326"/>
                <a:gd name="T58" fmla="*/ 6625 w 8382"/>
                <a:gd name="T59" fmla="*/ 4067 h 11326"/>
                <a:gd name="T60" fmla="*/ 7883 w 8382"/>
                <a:gd name="T61" fmla="*/ 4966 h 11326"/>
                <a:gd name="T62" fmla="*/ 8382 w 8382"/>
                <a:gd name="T63" fmla="*/ 4605 h 11326"/>
                <a:gd name="T64" fmla="*/ 6757 w 8382"/>
                <a:gd name="T65" fmla="*/ 3466 h 1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82" h="11326">
                  <a:moveTo>
                    <a:pt x="4570" y="1891"/>
                  </a:moveTo>
                  <a:cubicBezTo>
                    <a:pt x="4492" y="1945"/>
                    <a:pt x="4350" y="2029"/>
                    <a:pt x="4134" y="2113"/>
                  </a:cubicBezTo>
                  <a:cubicBezTo>
                    <a:pt x="3804" y="2240"/>
                    <a:pt x="3229" y="2393"/>
                    <a:pt x="2365" y="2393"/>
                  </a:cubicBezTo>
                  <a:cubicBezTo>
                    <a:pt x="1487" y="2393"/>
                    <a:pt x="833" y="2234"/>
                    <a:pt x="438" y="2101"/>
                  </a:cubicBezTo>
                  <a:cubicBezTo>
                    <a:pt x="253" y="2039"/>
                    <a:pt x="107" y="1976"/>
                    <a:pt x="0" y="1925"/>
                  </a:cubicBezTo>
                  <a:cubicBezTo>
                    <a:pt x="55" y="854"/>
                    <a:pt x="1058" y="0"/>
                    <a:pt x="2285" y="0"/>
                  </a:cubicBezTo>
                  <a:cubicBezTo>
                    <a:pt x="3503" y="1"/>
                    <a:pt x="4497" y="836"/>
                    <a:pt x="4570" y="1891"/>
                  </a:cubicBezTo>
                  <a:close/>
                  <a:moveTo>
                    <a:pt x="6757" y="3466"/>
                  </a:moveTo>
                  <a:cubicBezTo>
                    <a:pt x="6378" y="3384"/>
                    <a:pt x="5999" y="3410"/>
                    <a:pt x="5658" y="3561"/>
                  </a:cubicBezTo>
                  <a:cubicBezTo>
                    <a:pt x="5317" y="3713"/>
                    <a:pt x="5017" y="3983"/>
                    <a:pt x="4798" y="4388"/>
                  </a:cubicBezTo>
                  <a:cubicBezTo>
                    <a:pt x="4435" y="5056"/>
                    <a:pt x="4289" y="6109"/>
                    <a:pt x="4549" y="7611"/>
                  </a:cubicBezTo>
                  <a:cubicBezTo>
                    <a:pt x="4808" y="9106"/>
                    <a:pt x="4563" y="10015"/>
                    <a:pt x="4164" y="10438"/>
                  </a:cubicBezTo>
                  <a:cubicBezTo>
                    <a:pt x="4047" y="10561"/>
                    <a:pt x="3920" y="10638"/>
                    <a:pt x="3793" y="10669"/>
                  </a:cubicBezTo>
                  <a:cubicBezTo>
                    <a:pt x="3674" y="10698"/>
                    <a:pt x="3552" y="10689"/>
                    <a:pt x="3439" y="10643"/>
                  </a:cubicBezTo>
                  <a:cubicBezTo>
                    <a:pt x="3180" y="10538"/>
                    <a:pt x="2958" y="10246"/>
                    <a:pt x="2874" y="9790"/>
                  </a:cubicBezTo>
                  <a:cubicBezTo>
                    <a:pt x="2903" y="9769"/>
                    <a:pt x="2932" y="9745"/>
                    <a:pt x="2960" y="9719"/>
                  </a:cubicBezTo>
                  <a:lnTo>
                    <a:pt x="3337" y="3813"/>
                  </a:lnTo>
                  <a:cubicBezTo>
                    <a:pt x="3918" y="3548"/>
                    <a:pt x="4353" y="3070"/>
                    <a:pt x="4510" y="2495"/>
                  </a:cubicBezTo>
                  <a:cubicBezTo>
                    <a:pt x="4104" y="2684"/>
                    <a:pt x="3415" y="2894"/>
                    <a:pt x="2366" y="2894"/>
                  </a:cubicBezTo>
                  <a:cubicBezTo>
                    <a:pt x="1308" y="2894"/>
                    <a:pt x="536" y="2684"/>
                    <a:pt x="64" y="2499"/>
                  </a:cubicBezTo>
                  <a:cubicBezTo>
                    <a:pt x="229" y="3095"/>
                    <a:pt x="693" y="3586"/>
                    <a:pt x="1309" y="3844"/>
                  </a:cubicBezTo>
                  <a:lnTo>
                    <a:pt x="2062" y="9750"/>
                  </a:lnTo>
                  <a:cubicBezTo>
                    <a:pt x="2130" y="9806"/>
                    <a:pt x="2198" y="9849"/>
                    <a:pt x="2265" y="9879"/>
                  </a:cubicBezTo>
                  <a:cubicBezTo>
                    <a:pt x="2387" y="10573"/>
                    <a:pt x="2760" y="11030"/>
                    <a:pt x="3207" y="11211"/>
                  </a:cubicBezTo>
                  <a:cubicBezTo>
                    <a:pt x="3442" y="11306"/>
                    <a:pt x="3694" y="11326"/>
                    <a:pt x="3940" y="11265"/>
                  </a:cubicBezTo>
                  <a:cubicBezTo>
                    <a:pt x="4180" y="11206"/>
                    <a:pt x="4413" y="11071"/>
                    <a:pt x="4614" y="10859"/>
                  </a:cubicBezTo>
                  <a:cubicBezTo>
                    <a:pt x="5125" y="10316"/>
                    <a:pt x="5453" y="9224"/>
                    <a:pt x="5155" y="7505"/>
                  </a:cubicBezTo>
                  <a:cubicBezTo>
                    <a:pt x="4921" y="6155"/>
                    <a:pt x="5037" y="5239"/>
                    <a:pt x="5339" y="4682"/>
                  </a:cubicBezTo>
                  <a:cubicBezTo>
                    <a:pt x="5490" y="4404"/>
                    <a:pt x="5687" y="4222"/>
                    <a:pt x="5907" y="4125"/>
                  </a:cubicBezTo>
                  <a:cubicBezTo>
                    <a:pt x="6127" y="4029"/>
                    <a:pt x="6374" y="4012"/>
                    <a:pt x="6625" y="4067"/>
                  </a:cubicBezTo>
                  <a:cubicBezTo>
                    <a:pt x="7073" y="4165"/>
                    <a:pt x="7532" y="4481"/>
                    <a:pt x="7883" y="4966"/>
                  </a:cubicBezTo>
                  <a:lnTo>
                    <a:pt x="8382" y="4605"/>
                  </a:lnTo>
                  <a:cubicBezTo>
                    <a:pt x="7942" y="3995"/>
                    <a:pt x="7349" y="3595"/>
                    <a:pt x="6757" y="3466"/>
                  </a:cubicBezTo>
                  <a:close/>
                </a:path>
              </a:pathLst>
            </a:custGeom>
            <a:solidFill>
              <a:srgbClr val="FCEA7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srgbClr val="FCEA7E"/>
                </a:solidFill>
                <a:effectLst/>
                <a:uLnTx/>
                <a:uFillTx/>
                <a:latin typeface="思源黑体 CN" panose="020B0500000000000000" charset="-122"/>
                <a:cs typeface="+mn-cs"/>
              </a:endParaRPr>
            </a:p>
          </p:txBody>
        </p:sp>
      </p:grpSp>
      <p:grpSp>
        <p:nvGrpSpPr>
          <p:cNvPr id="29" name="Group 18"/>
          <p:cNvGrpSpPr/>
          <p:nvPr/>
        </p:nvGrpSpPr>
        <p:grpSpPr>
          <a:xfrm>
            <a:off x="7653772" y="5287061"/>
            <a:ext cx="2295418" cy="438074"/>
            <a:chOff x="5559356" y="6256588"/>
            <a:chExt cx="2295418" cy="438074"/>
          </a:xfrm>
        </p:grpSpPr>
        <p:sp>
          <p:nvSpPr>
            <p:cNvPr id="30" name="矩形 29"/>
            <p:cNvSpPr/>
            <p:nvPr/>
          </p:nvSpPr>
          <p:spPr>
            <a:xfrm>
              <a:off x="5904689" y="6295882"/>
              <a:ext cx="1950085" cy="39878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时间：</a:t>
              </a:r>
              <a:r>
                <a:rPr kumimoji="0" lang="en-US" altLang="zh-CN" sz="2000" b="1" i="0" u="none" strike="noStrike" kern="1200" cap="none" spc="0" normalizeH="0" baseline="0" noProof="0" dirty="0">
                  <a:ln>
                    <a:noFill/>
                  </a:ln>
                  <a:solidFill>
                    <a:srgbClr val="FCEA7E"/>
                  </a:solidFill>
                  <a:effectLst/>
                  <a:uLnTx/>
                  <a:uFillTx/>
                  <a:latin typeface="思源黑体 CN" panose="020B0500000000000000" charset="-122"/>
                  <a:cs typeface="+mn-ea"/>
                  <a:sym typeface="+mn-lt"/>
                </a:rPr>
                <a:t>202X.X.X</a:t>
              </a:r>
              <a:endParaRPr kumimoji="0" lang="zh-CN" altLang="en-US" sz="2000" b="1" i="0" u="none" strike="noStrike" kern="1200" cap="none" spc="0" normalizeH="0" baseline="0" noProof="0" dirty="0">
                <a:ln>
                  <a:noFill/>
                </a:ln>
                <a:solidFill>
                  <a:srgbClr val="FCEA7E"/>
                </a:solidFill>
                <a:effectLst/>
                <a:uLnTx/>
                <a:uFillTx/>
                <a:latin typeface="思源黑体 CN" panose="020B0500000000000000" charset="-122"/>
                <a:cs typeface="+mn-ea"/>
                <a:sym typeface="+mn-lt"/>
              </a:endParaRPr>
            </a:p>
          </p:txBody>
        </p:sp>
        <p:sp>
          <p:nvSpPr>
            <p:cNvPr id="31" name="24-hours-phone-service_45765"/>
            <p:cNvSpPr>
              <a:spLocks noChangeAspect="1"/>
            </p:cNvSpPr>
            <p:nvPr/>
          </p:nvSpPr>
          <p:spPr bwMode="auto">
            <a:xfrm>
              <a:off x="5559356" y="6256588"/>
              <a:ext cx="345333" cy="415849"/>
            </a:xfrm>
            <a:custGeom>
              <a:avLst/>
              <a:gdLst>
                <a:gd name="T0" fmla="*/ 3134 w 10630"/>
                <a:gd name="T1" fmla="*/ 10106 h 12800"/>
                <a:gd name="T2" fmla="*/ 3134 w 10630"/>
                <a:gd name="T3" fmla="*/ 5744 h 12800"/>
                <a:gd name="T4" fmla="*/ 7496 w 10630"/>
                <a:gd name="T5" fmla="*/ 5744 h 12800"/>
                <a:gd name="T6" fmla="*/ 7496 w 10630"/>
                <a:gd name="T7" fmla="*/ 10106 h 12800"/>
                <a:gd name="T8" fmla="*/ 5315 w 10630"/>
                <a:gd name="T9" fmla="*/ 5340 h 12800"/>
                <a:gd name="T10" fmla="*/ 5315 w 10630"/>
                <a:gd name="T11" fmla="*/ 10510 h 12800"/>
                <a:gd name="T12" fmla="*/ 5315 w 10630"/>
                <a:gd name="T13" fmla="*/ 5340 h 12800"/>
                <a:gd name="T14" fmla="*/ 5550 w 10630"/>
                <a:gd name="T15" fmla="*/ 5728 h 12800"/>
                <a:gd name="T16" fmla="*/ 5080 w 10630"/>
                <a:gd name="T17" fmla="*/ 7925 h 12800"/>
                <a:gd name="T18" fmla="*/ 5080 w 10630"/>
                <a:gd name="T19" fmla="*/ 7690 h 12800"/>
                <a:gd name="T20" fmla="*/ 6727 w 10630"/>
                <a:gd name="T21" fmla="*/ 8160 h 12800"/>
                <a:gd name="T22" fmla="*/ 5080 w 10630"/>
                <a:gd name="T23" fmla="*/ 7690 h 12800"/>
                <a:gd name="T24" fmla="*/ 8118 w 10630"/>
                <a:gd name="T25" fmla="*/ 2038 h 12800"/>
                <a:gd name="T26" fmla="*/ 5977 w 10630"/>
                <a:gd name="T27" fmla="*/ 0 h 12800"/>
                <a:gd name="T28" fmla="*/ 3575 w 10630"/>
                <a:gd name="T29" fmla="*/ 970 h 12800"/>
                <a:gd name="T30" fmla="*/ 1063 w 10630"/>
                <a:gd name="T31" fmla="*/ 2038 h 12800"/>
                <a:gd name="T32" fmla="*/ 0 w 10630"/>
                <a:gd name="T33" fmla="*/ 11737 h 12800"/>
                <a:gd name="T34" fmla="*/ 9567 w 10630"/>
                <a:gd name="T35" fmla="*/ 12800 h 12800"/>
                <a:gd name="T36" fmla="*/ 10630 w 10630"/>
                <a:gd name="T37" fmla="*/ 3101 h 12800"/>
                <a:gd name="T38" fmla="*/ 3262 w 10630"/>
                <a:gd name="T39" fmla="*/ 2788 h 12800"/>
                <a:gd name="T40" fmla="*/ 3262 w 10630"/>
                <a:gd name="T41" fmla="*/ 2038 h 12800"/>
                <a:gd name="T42" fmla="*/ 3944 w 10630"/>
                <a:gd name="T43" fmla="*/ 1720 h 12800"/>
                <a:gd name="T44" fmla="*/ 4319 w 10630"/>
                <a:gd name="T45" fmla="*/ 1084 h 12800"/>
                <a:gd name="T46" fmla="*/ 5977 w 10630"/>
                <a:gd name="T47" fmla="*/ 750 h 12800"/>
                <a:gd name="T48" fmla="*/ 6311 w 10630"/>
                <a:gd name="T49" fmla="*/ 1345 h 12800"/>
                <a:gd name="T50" fmla="*/ 7034 w 10630"/>
                <a:gd name="T51" fmla="*/ 1720 h 12800"/>
                <a:gd name="T52" fmla="*/ 7368 w 10630"/>
                <a:gd name="T53" fmla="*/ 2054 h 12800"/>
                <a:gd name="T54" fmla="*/ 7034 w 10630"/>
                <a:gd name="T55" fmla="*/ 3250 h 12800"/>
                <a:gd name="T56" fmla="*/ 3262 w 10630"/>
                <a:gd name="T57" fmla="*/ 2916 h 12800"/>
                <a:gd name="T58" fmla="*/ 9880 w 10630"/>
                <a:gd name="T59" fmla="*/ 11737 h 12800"/>
                <a:gd name="T60" fmla="*/ 1063 w 10630"/>
                <a:gd name="T61" fmla="*/ 12050 h 12800"/>
                <a:gd name="T62" fmla="*/ 750 w 10630"/>
                <a:gd name="T63" fmla="*/ 3101 h 12800"/>
                <a:gd name="T64" fmla="*/ 2512 w 10630"/>
                <a:gd name="T65" fmla="*/ 2788 h 12800"/>
                <a:gd name="T66" fmla="*/ 3596 w 10630"/>
                <a:gd name="T67" fmla="*/ 4000 h 12800"/>
                <a:gd name="T68" fmla="*/ 8118 w 10630"/>
                <a:gd name="T69" fmla="*/ 2916 h 12800"/>
                <a:gd name="T70" fmla="*/ 9567 w 10630"/>
                <a:gd name="T71" fmla="*/ 2788 h 12800"/>
                <a:gd name="T72" fmla="*/ 9880 w 10630"/>
                <a:gd name="T73" fmla="*/ 11737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30" h="12800">
                  <a:moveTo>
                    <a:pt x="5315" y="11010"/>
                  </a:moveTo>
                  <a:cubicBezTo>
                    <a:pt x="4491" y="11010"/>
                    <a:pt x="3716" y="10689"/>
                    <a:pt x="3134" y="10106"/>
                  </a:cubicBezTo>
                  <a:cubicBezTo>
                    <a:pt x="2551" y="9524"/>
                    <a:pt x="2230" y="8749"/>
                    <a:pt x="2230" y="7925"/>
                  </a:cubicBezTo>
                  <a:cubicBezTo>
                    <a:pt x="2230" y="7101"/>
                    <a:pt x="2551" y="6326"/>
                    <a:pt x="3134" y="5744"/>
                  </a:cubicBezTo>
                  <a:cubicBezTo>
                    <a:pt x="3716" y="5161"/>
                    <a:pt x="4491" y="4840"/>
                    <a:pt x="5315" y="4840"/>
                  </a:cubicBezTo>
                  <a:cubicBezTo>
                    <a:pt x="6139" y="4840"/>
                    <a:pt x="6914" y="5161"/>
                    <a:pt x="7496" y="5744"/>
                  </a:cubicBezTo>
                  <a:cubicBezTo>
                    <a:pt x="8079" y="6326"/>
                    <a:pt x="8400" y="7101"/>
                    <a:pt x="8400" y="7925"/>
                  </a:cubicBezTo>
                  <a:cubicBezTo>
                    <a:pt x="8400" y="8749"/>
                    <a:pt x="8079" y="9524"/>
                    <a:pt x="7496" y="10106"/>
                  </a:cubicBezTo>
                  <a:cubicBezTo>
                    <a:pt x="6914" y="10689"/>
                    <a:pt x="6139" y="11010"/>
                    <a:pt x="5315" y="11010"/>
                  </a:cubicBezTo>
                  <a:close/>
                  <a:moveTo>
                    <a:pt x="5315" y="5340"/>
                  </a:moveTo>
                  <a:cubicBezTo>
                    <a:pt x="3890" y="5340"/>
                    <a:pt x="2730" y="6500"/>
                    <a:pt x="2730" y="7925"/>
                  </a:cubicBezTo>
                  <a:cubicBezTo>
                    <a:pt x="2730" y="9350"/>
                    <a:pt x="3890" y="10510"/>
                    <a:pt x="5315" y="10510"/>
                  </a:cubicBezTo>
                  <a:cubicBezTo>
                    <a:pt x="6740" y="10510"/>
                    <a:pt x="7900" y="9350"/>
                    <a:pt x="7900" y="7925"/>
                  </a:cubicBezTo>
                  <a:cubicBezTo>
                    <a:pt x="7900" y="6500"/>
                    <a:pt x="6740" y="5340"/>
                    <a:pt x="5315" y="5340"/>
                  </a:cubicBezTo>
                  <a:close/>
                  <a:moveTo>
                    <a:pt x="5080" y="5728"/>
                  </a:moveTo>
                  <a:lnTo>
                    <a:pt x="5550" y="5728"/>
                  </a:lnTo>
                  <a:lnTo>
                    <a:pt x="5550" y="7925"/>
                  </a:lnTo>
                  <a:lnTo>
                    <a:pt x="5080" y="7925"/>
                  </a:lnTo>
                  <a:lnTo>
                    <a:pt x="5080" y="5728"/>
                  </a:lnTo>
                  <a:close/>
                  <a:moveTo>
                    <a:pt x="5080" y="7690"/>
                  </a:moveTo>
                  <a:lnTo>
                    <a:pt x="6727" y="7690"/>
                  </a:lnTo>
                  <a:lnTo>
                    <a:pt x="6727" y="8160"/>
                  </a:lnTo>
                  <a:lnTo>
                    <a:pt x="5080" y="8160"/>
                  </a:lnTo>
                  <a:lnTo>
                    <a:pt x="5080" y="7690"/>
                  </a:lnTo>
                  <a:close/>
                  <a:moveTo>
                    <a:pt x="9567" y="2038"/>
                  </a:moveTo>
                  <a:lnTo>
                    <a:pt x="8118" y="2038"/>
                  </a:lnTo>
                  <a:cubicBezTo>
                    <a:pt x="8109" y="1454"/>
                    <a:pt x="7638" y="981"/>
                    <a:pt x="7055" y="970"/>
                  </a:cubicBezTo>
                  <a:cubicBezTo>
                    <a:pt x="6998" y="426"/>
                    <a:pt x="6537" y="0"/>
                    <a:pt x="5977" y="0"/>
                  </a:cubicBezTo>
                  <a:lnTo>
                    <a:pt x="4652" y="0"/>
                  </a:lnTo>
                  <a:cubicBezTo>
                    <a:pt x="4093" y="0"/>
                    <a:pt x="3632" y="426"/>
                    <a:pt x="3575" y="970"/>
                  </a:cubicBezTo>
                  <a:cubicBezTo>
                    <a:pt x="2992" y="981"/>
                    <a:pt x="2521" y="1454"/>
                    <a:pt x="2512" y="2038"/>
                  </a:cubicBezTo>
                  <a:lnTo>
                    <a:pt x="1063" y="2038"/>
                  </a:lnTo>
                  <a:cubicBezTo>
                    <a:pt x="476" y="2038"/>
                    <a:pt x="0" y="2513"/>
                    <a:pt x="0" y="3101"/>
                  </a:cubicBezTo>
                  <a:lnTo>
                    <a:pt x="0" y="11737"/>
                  </a:lnTo>
                  <a:cubicBezTo>
                    <a:pt x="0" y="12324"/>
                    <a:pt x="476" y="12800"/>
                    <a:pt x="1063" y="12800"/>
                  </a:cubicBezTo>
                  <a:lnTo>
                    <a:pt x="9567" y="12800"/>
                  </a:lnTo>
                  <a:cubicBezTo>
                    <a:pt x="10154" y="12800"/>
                    <a:pt x="10630" y="12324"/>
                    <a:pt x="10630" y="11737"/>
                  </a:cubicBezTo>
                  <a:lnTo>
                    <a:pt x="10630" y="3101"/>
                  </a:lnTo>
                  <a:cubicBezTo>
                    <a:pt x="10630" y="2513"/>
                    <a:pt x="10154" y="2038"/>
                    <a:pt x="9567" y="2038"/>
                  </a:cubicBezTo>
                  <a:close/>
                  <a:moveTo>
                    <a:pt x="3262" y="2788"/>
                  </a:moveTo>
                  <a:lnTo>
                    <a:pt x="3262" y="2054"/>
                  </a:lnTo>
                  <a:cubicBezTo>
                    <a:pt x="3262" y="2048"/>
                    <a:pt x="3262" y="2043"/>
                    <a:pt x="3262" y="2038"/>
                  </a:cubicBezTo>
                  <a:cubicBezTo>
                    <a:pt x="3271" y="1861"/>
                    <a:pt x="3417" y="1720"/>
                    <a:pt x="3596" y="1720"/>
                  </a:cubicBezTo>
                  <a:lnTo>
                    <a:pt x="3944" y="1720"/>
                  </a:lnTo>
                  <a:cubicBezTo>
                    <a:pt x="4151" y="1720"/>
                    <a:pt x="4319" y="1552"/>
                    <a:pt x="4319" y="1345"/>
                  </a:cubicBezTo>
                  <a:lnTo>
                    <a:pt x="4319" y="1084"/>
                  </a:lnTo>
                  <a:cubicBezTo>
                    <a:pt x="4319" y="900"/>
                    <a:pt x="4469" y="750"/>
                    <a:pt x="4652" y="750"/>
                  </a:cubicBezTo>
                  <a:lnTo>
                    <a:pt x="5977" y="750"/>
                  </a:lnTo>
                  <a:cubicBezTo>
                    <a:pt x="6161" y="750"/>
                    <a:pt x="6311" y="900"/>
                    <a:pt x="6311" y="1084"/>
                  </a:cubicBezTo>
                  <a:lnTo>
                    <a:pt x="6311" y="1345"/>
                  </a:lnTo>
                  <a:cubicBezTo>
                    <a:pt x="6311" y="1552"/>
                    <a:pt x="6479" y="1720"/>
                    <a:pt x="6686" y="1720"/>
                  </a:cubicBezTo>
                  <a:lnTo>
                    <a:pt x="7034" y="1720"/>
                  </a:lnTo>
                  <a:cubicBezTo>
                    <a:pt x="7213" y="1720"/>
                    <a:pt x="7359" y="1861"/>
                    <a:pt x="7368" y="2038"/>
                  </a:cubicBezTo>
                  <a:cubicBezTo>
                    <a:pt x="7368" y="2043"/>
                    <a:pt x="7368" y="2048"/>
                    <a:pt x="7368" y="2054"/>
                  </a:cubicBezTo>
                  <a:lnTo>
                    <a:pt x="7368" y="2916"/>
                  </a:lnTo>
                  <a:cubicBezTo>
                    <a:pt x="7368" y="3100"/>
                    <a:pt x="7218" y="3250"/>
                    <a:pt x="7034" y="3250"/>
                  </a:cubicBezTo>
                  <a:lnTo>
                    <a:pt x="3596" y="3250"/>
                  </a:lnTo>
                  <a:cubicBezTo>
                    <a:pt x="3412" y="3250"/>
                    <a:pt x="3262" y="3100"/>
                    <a:pt x="3262" y="2916"/>
                  </a:cubicBezTo>
                  <a:lnTo>
                    <a:pt x="3262" y="2788"/>
                  </a:lnTo>
                  <a:close/>
                  <a:moveTo>
                    <a:pt x="9880" y="11737"/>
                  </a:moveTo>
                  <a:cubicBezTo>
                    <a:pt x="9880" y="11910"/>
                    <a:pt x="9740" y="12050"/>
                    <a:pt x="9567" y="12050"/>
                  </a:cubicBezTo>
                  <a:lnTo>
                    <a:pt x="1063" y="12050"/>
                  </a:lnTo>
                  <a:cubicBezTo>
                    <a:pt x="890" y="12050"/>
                    <a:pt x="750" y="11910"/>
                    <a:pt x="750" y="11737"/>
                  </a:cubicBezTo>
                  <a:lnTo>
                    <a:pt x="750" y="3101"/>
                  </a:lnTo>
                  <a:cubicBezTo>
                    <a:pt x="750" y="2928"/>
                    <a:pt x="890" y="2788"/>
                    <a:pt x="1063" y="2788"/>
                  </a:cubicBezTo>
                  <a:lnTo>
                    <a:pt x="2512" y="2788"/>
                  </a:lnTo>
                  <a:lnTo>
                    <a:pt x="2512" y="2916"/>
                  </a:lnTo>
                  <a:cubicBezTo>
                    <a:pt x="2512" y="3514"/>
                    <a:pt x="2998" y="4000"/>
                    <a:pt x="3596" y="4000"/>
                  </a:cubicBezTo>
                  <a:lnTo>
                    <a:pt x="7034" y="4000"/>
                  </a:lnTo>
                  <a:cubicBezTo>
                    <a:pt x="7632" y="4000"/>
                    <a:pt x="8118" y="3514"/>
                    <a:pt x="8118" y="2916"/>
                  </a:cubicBezTo>
                  <a:lnTo>
                    <a:pt x="8118" y="2788"/>
                  </a:lnTo>
                  <a:lnTo>
                    <a:pt x="9567" y="2788"/>
                  </a:lnTo>
                  <a:cubicBezTo>
                    <a:pt x="9740" y="2788"/>
                    <a:pt x="9880" y="2928"/>
                    <a:pt x="9880" y="3101"/>
                  </a:cubicBezTo>
                  <a:lnTo>
                    <a:pt x="9880" y="11737"/>
                  </a:lnTo>
                  <a:close/>
                </a:path>
              </a:pathLst>
            </a:custGeom>
            <a:solidFill>
              <a:srgbClr val="FCEA7E"/>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CEA7E"/>
                </a:solidFill>
                <a:effectLst/>
                <a:uLnTx/>
                <a:uFillTx/>
                <a:latin typeface="思源黑体 CN" panose="020B0500000000000000" charset="-122"/>
                <a:cs typeface="+mn-cs"/>
              </a:endParaRPr>
            </a:p>
          </p:txBody>
        </p:sp>
      </p:grpSp>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9000">
        <p15:prstTrans prst="curtains"/>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4"/>
                                        </p:tgtEl>
                                        <p:attrNameLst>
                                          <p:attrName>ppt_y</p:attrName>
                                        </p:attrNameLst>
                                      </p:cBhvr>
                                      <p:tavLst>
                                        <p:tav tm="0">
                                          <p:val>
                                            <p:strVal val="#ppt_y"/>
                                          </p:val>
                                        </p:tav>
                                        <p:tav tm="100000">
                                          <p:val>
                                            <p:strVal val="#ppt_y"/>
                                          </p:val>
                                        </p:tav>
                                      </p:tavLst>
                                    </p:anim>
                                    <p:anim calcmode="lin" valueType="num">
                                      <p:cBhvr>
                                        <p:cTn id="4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4"/>
                                        </p:tgtEl>
                                      </p:cBhvr>
                                    </p:animEffect>
                                  </p:childTnLst>
                                </p:cTn>
                              </p:par>
                            </p:childTnLst>
                          </p:cTn>
                        </p:par>
                        <p:par>
                          <p:cTn id="46" fill="hold">
                            <p:stCondLst>
                              <p:cond delay="6050"/>
                            </p:stCondLst>
                            <p:childTnLst>
                              <p:par>
                                <p:cTn id="47" presetID="42"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7050"/>
                            </p:stCondLst>
                            <p:childTnLst>
                              <p:par>
                                <p:cTn id="53" presetID="42" presetClass="entr" presetSubtype="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8050"/>
                            </p:stCondLst>
                            <p:childTnLst>
                              <p:par>
                                <p:cTn id="59" presetID="10"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855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9050"/>
                            </p:stCondLst>
                            <p:childTnLst>
                              <p:par>
                                <p:cTn id="67" presetID="10" presetClass="entr" presetSubtype="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9550"/>
                            </p:stCondLst>
                            <p:childTnLst>
                              <p:par>
                                <p:cTn id="71" presetID="2" presetClass="entr" presetSubtype="2"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additive="base">
                                        <p:cTn id="73" dur="500" fill="hold"/>
                                        <p:tgtEl>
                                          <p:spTgt spid="32"/>
                                        </p:tgtEl>
                                        <p:attrNameLst>
                                          <p:attrName>ppt_x</p:attrName>
                                        </p:attrNameLst>
                                      </p:cBhvr>
                                      <p:tavLst>
                                        <p:tav tm="0">
                                          <p:val>
                                            <p:strVal val="1+#ppt_w/2"/>
                                          </p:val>
                                        </p:tav>
                                        <p:tav tm="100000">
                                          <p:val>
                                            <p:strVal val="#ppt_x"/>
                                          </p:val>
                                        </p:tav>
                                      </p:tavLst>
                                    </p:anim>
                                    <p:anim calcmode="lin" valueType="num">
                                      <p:cBhvr additive="base">
                                        <p:cTn id="74" dur="500" fill="hold"/>
                                        <p:tgtEl>
                                          <p:spTgt spid="32"/>
                                        </p:tgtEl>
                                        <p:attrNameLst>
                                          <p:attrName>ppt_y</p:attrName>
                                        </p:attrNameLst>
                                      </p:cBhvr>
                                      <p:tavLst>
                                        <p:tav tm="0">
                                          <p:val>
                                            <p:strVal val="#ppt_y"/>
                                          </p:val>
                                        </p:tav>
                                        <p:tav tm="100000">
                                          <p:val>
                                            <p:strVal val="#ppt_y"/>
                                          </p:val>
                                        </p:tav>
                                      </p:tavLst>
                                    </p:anim>
                                  </p:childTnLst>
                                </p:cTn>
                              </p:par>
                            </p:childTnLst>
                          </p:cTn>
                        </p:par>
                        <p:par>
                          <p:cTn id="75" fill="hold">
                            <p:stCondLst>
                              <p:cond delay="10050"/>
                            </p:stCondLst>
                            <p:childTnLst>
                              <p:par>
                                <p:cTn id="76" presetID="2" presetClass="entr" presetSubtype="2"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1+#ppt_w/2"/>
                                          </p:val>
                                        </p:tav>
                                        <p:tav tm="100000">
                                          <p:val>
                                            <p:strVal val="#ppt_x"/>
                                          </p:val>
                                        </p:tav>
                                      </p:tavLst>
                                    </p:anim>
                                    <p:anim calcmode="lin" valueType="num">
                                      <p:cBhvr additive="base">
                                        <p:cTn id="7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78391" y="0"/>
            <a:ext cx="870656" cy="4756646"/>
            <a:chOff x="4970491" y="0"/>
            <a:chExt cx="870656" cy="4756646"/>
          </a:xfrm>
        </p:grpSpPr>
        <p:sp>
          <p:nvSpPr>
            <p:cNvPr id="5" name="矩形 4"/>
            <p:cNvSpPr/>
            <p:nvPr/>
          </p:nvSpPr>
          <p:spPr>
            <a:xfrm>
              <a:off x="4970491" y="1848985"/>
              <a:ext cx="870656" cy="2907661"/>
            </a:xfrm>
            <a:prstGeom prst="rect">
              <a:avLst/>
            </a:prstGeom>
            <a:solidFill>
              <a:srgbClr val="C00000"/>
            </a:solidFill>
            <a:ln w="57150">
              <a:solidFill>
                <a:srgbClr val="FCE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sp>
          <p:nvSpPr>
            <p:cNvPr id="6" name="文本框 5"/>
            <p:cNvSpPr txBox="1"/>
            <p:nvPr/>
          </p:nvSpPr>
          <p:spPr>
            <a:xfrm>
              <a:off x="5036974" y="2283172"/>
              <a:ext cx="738664" cy="2291654"/>
            </a:xfrm>
            <a:prstGeom prst="rect">
              <a:avLst/>
            </a:prstGeom>
            <a:noFill/>
          </p:spPr>
          <p:txBody>
            <a:bodyPr vert="eaVert"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rPr>
                <a:t>回首</a:t>
              </a:r>
              <a:r>
                <a:rPr kumimoji="0" lang="en-US" altLang="zh-CN"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rPr>
                <a:t>2023</a:t>
              </a:r>
              <a:endParaRPr kumimoji="0" lang="en-US" altLang="zh-CN"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endParaRPr>
            </a:p>
          </p:txBody>
        </p:sp>
        <p:cxnSp>
          <p:nvCxnSpPr>
            <p:cNvPr id="7" name="直接连接符 6"/>
            <p:cNvCxnSpPr/>
            <p:nvPr/>
          </p:nvCxnSpPr>
          <p:spPr>
            <a:xfrm>
              <a:off x="5405819" y="0"/>
              <a:ext cx="0" cy="2101355"/>
            </a:xfrm>
            <a:prstGeom prst="line">
              <a:avLst/>
            </a:prstGeom>
            <a:ln w="38100">
              <a:solidFill>
                <a:srgbClr val="FCEA7E"/>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346654" y="2072327"/>
              <a:ext cx="118330" cy="1183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grpSp>
      <p:sp>
        <p:nvSpPr>
          <p:cNvPr id="28" name="矩形 27"/>
          <p:cNvSpPr/>
          <p:nvPr/>
        </p:nvSpPr>
        <p:spPr>
          <a:xfrm>
            <a:off x="9326950" y="3032759"/>
            <a:ext cx="800219" cy="2375429"/>
          </a:xfrm>
          <a:prstGeom prst="rect">
            <a:avLst/>
          </a:prstGeom>
        </p:spPr>
        <p:txBody>
          <a:bodyPr vert="eaVert" wrap="square">
            <a:spAutoFit/>
            <a:scene3d>
              <a:camera prst="orthographicFront"/>
              <a:lightRig rig="threePt" dir="t"/>
            </a:scene3d>
            <a:sp3d contourW="12700"/>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虎年顺利</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招财进宝</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财源广进</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平安健康</a:t>
            </a:r>
            <a:endPar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endParaRPr>
          </a:p>
        </p:txBody>
      </p:sp>
      <p:sp>
        <p:nvSpPr>
          <p:cNvPr id="29" name="矩形 28"/>
          <p:cNvSpPr/>
          <p:nvPr/>
        </p:nvSpPr>
        <p:spPr>
          <a:xfrm>
            <a:off x="7518224" y="3032759"/>
            <a:ext cx="800219" cy="2375429"/>
          </a:xfrm>
          <a:prstGeom prst="rect">
            <a:avLst/>
          </a:prstGeom>
        </p:spPr>
        <p:txBody>
          <a:bodyPr vert="eaVert" wrap="square">
            <a:spAutoFit/>
            <a:scene3d>
              <a:camera prst="orthographicFront"/>
              <a:lightRig rig="threePt" dir="t"/>
            </a:scene3d>
            <a:sp3d contourW="12700"/>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虎年顺利</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招财进宝</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财源广进</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平安健康</a:t>
            </a:r>
            <a:endPar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endParaRPr>
          </a:p>
        </p:txBody>
      </p:sp>
      <p:sp>
        <p:nvSpPr>
          <p:cNvPr id="30" name="矩形 29"/>
          <p:cNvSpPr/>
          <p:nvPr/>
        </p:nvSpPr>
        <p:spPr>
          <a:xfrm>
            <a:off x="5699100" y="3032759"/>
            <a:ext cx="800219" cy="2375429"/>
          </a:xfrm>
          <a:prstGeom prst="rect">
            <a:avLst/>
          </a:prstGeom>
        </p:spPr>
        <p:txBody>
          <a:bodyPr vert="eaVert" wrap="square">
            <a:spAutoFit/>
            <a:scene3d>
              <a:camera prst="orthographicFront"/>
              <a:lightRig rig="threePt" dir="t"/>
            </a:scene3d>
            <a:sp3d contourW="12700"/>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虎年顺利</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招财进宝</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财源广进</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平安健康</a:t>
            </a:r>
            <a:endPar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endParaRPr>
          </a:p>
        </p:txBody>
      </p:sp>
      <p:sp>
        <p:nvSpPr>
          <p:cNvPr id="31" name="矩形 30"/>
          <p:cNvSpPr/>
          <p:nvPr/>
        </p:nvSpPr>
        <p:spPr>
          <a:xfrm>
            <a:off x="3879147" y="3032759"/>
            <a:ext cx="800219" cy="2375429"/>
          </a:xfrm>
          <a:prstGeom prst="rect">
            <a:avLst/>
          </a:prstGeom>
        </p:spPr>
        <p:txBody>
          <a:bodyPr vert="eaVert" wrap="square">
            <a:spAutoFit/>
            <a:scene3d>
              <a:camera prst="orthographicFront"/>
              <a:lightRig rig="threePt" dir="t"/>
            </a:scene3d>
            <a:sp3d contourW="12700"/>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虎年顺利</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招财进宝</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财源广进</a:t>
            </a:r>
            <a:r>
              <a:rPr kumimoji="0" lang="en-US" altLang="zh-CN"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a:t>
            </a:r>
            <a:r>
              <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rPr>
              <a:t>平安健康</a:t>
            </a:r>
            <a:endParaRPr kumimoji="0" lang="zh-CN" altLang="en-US" sz="1600" b="0" i="0" u="none" strike="noStrike" kern="1200" cap="none" spc="0" normalizeH="0" baseline="0" noProof="0" dirty="0">
              <a:ln>
                <a:noFill/>
              </a:ln>
              <a:solidFill>
                <a:srgbClr val="FCEA7E"/>
              </a:solidFill>
              <a:effectLst/>
              <a:uLnTx/>
              <a:uFillTx/>
              <a:latin typeface="+mn-ea"/>
              <a:cs typeface="+mn-cs"/>
              <a:sym typeface="印品黑体" panose="00000500000000000000" pitchFamily="2" charset="-122"/>
            </a:endParaRPr>
          </a:p>
        </p:txBody>
      </p:sp>
      <p:sp>
        <p:nvSpPr>
          <p:cNvPr id="32" name="文本框 31"/>
          <p:cNvSpPr txBox="1"/>
          <p:nvPr/>
        </p:nvSpPr>
        <p:spPr>
          <a:xfrm>
            <a:off x="834158" y="755832"/>
            <a:ext cx="1954381" cy="3041858"/>
          </a:xfrm>
          <a:prstGeom prst="rect">
            <a:avLst/>
          </a:prstGeom>
          <a:noFill/>
        </p:spPr>
        <p:txBody>
          <a:bodyPr vert="eaVert"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effectLst/>
                <a:uLnTx/>
                <a:uFillTx/>
                <a:latin typeface="+mn-ea"/>
                <a:cs typeface="+mn-cs"/>
                <a:sym typeface="印品黑体" panose="00000500000000000000" pitchFamily="2" charset="-122"/>
              </a:rPr>
              <a:t>目录</a:t>
            </a:r>
            <a:endParaRPr kumimoji="0" lang="zh-CN" altLang="en-US" sz="115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effectLst/>
              <a:uLnTx/>
              <a:uFillTx/>
              <a:latin typeface="+mn-ea"/>
              <a:cs typeface="+mn-cs"/>
              <a:sym typeface="印品黑体" panose="00000500000000000000" pitchFamily="2" charset="-122"/>
            </a:endParaRPr>
          </a:p>
        </p:txBody>
      </p:sp>
      <p:grpSp>
        <p:nvGrpSpPr>
          <p:cNvPr id="33" name="组合 32"/>
          <p:cNvGrpSpPr/>
          <p:nvPr/>
        </p:nvGrpSpPr>
        <p:grpSpPr>
          <a:xfrm>
            <a:off x="6568244" y="0"/>
            <a:ext cx="870656" cy="4756646"/>
            <a:chOff x="4970491" y="0"/>
            <a:chExt cx="870656" cy="4756646"/>
          </a:xfrm>
        </p:grpSpPr>
        <p:sp>
          <p:nvSpPr>
            <p:cNvPr id="34" name="矩形 33"/>
            <p:cNvSpPr/>
            <p:nvPr/>
          </p:nvSpPr>
          <p:spPr>
            <a:xfrm>
              <a:off x="4970491" y="1848985"/>
              <a:ext cx="870656" cy="2907661"/>
            </a:xfrm>
            <a:prstGeom prst="rect">
              <a:avLst/>
            </a:prstGeom>
            <a:solidFill>
              <a:srgbClr val="C00000"/>
            </a:solidFill>
            <a:ln w="57150">
              <a:solidFill>
                <a:srgbClr val="FCE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sp>
          <p:nvSpPr>
            <p:cNvPr id="35" name="文本框 34"/>
            <p:cNvSpPr txBox="1"/>
            <p:nvPr/>
          </p:nvSpPr>
          <p:spPr>
            <a:xfrm>
              <a:off x="5036974" y="2459503"/>
              <a:ext cx="738664" cy="1938992"/>
            </a:xfrm>
            <a:prstGeom prst="rect">
              <a:avLst/>
            </a:prstGeom>
            <a:noFill/>
          </p:spPr>
          <p:txBody>
            <a:bodyPr vert="eaVert"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rPr>
                <a:t>颁奖典礼</a:t>
              </a:r>
              <a:endPar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endParaRPr>
            </a:p>
          </p:txBody>
        </p:sp>
        <p:cxnSp>
          <p:nvCxnSpPr>
            <p:cNvPr id="36" name="直接连接符 35"/>
            <p:cNvCxnSpPr/>
            <p:nvPr/>
          </p:nvCxnSpPr>
          <p:spPr>
            <a:xfrm>
              <a:off x="5405819" y="0"/>
              <a:ext cx="0" cy="2101355"/>
            </a:xfrm>
            <a:prstGeom prst="line">
              <a:avLst/>
            </a:prstGeom>
            <a:ln w="38100">
              <a:solidFill>
                <a:srgbClr val="FCEA7E"/>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5346654" y="2072327"/>
              <a:ext cx="118330" cy="1183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grpSp>
      <p:grpSp>
        <p:nvGrpSpPr>
          <p:cNvPr id="38" name="组合 37"/>
          <p:cNvGrpSpPr/>
          <p:nvPr/>
        </p:nvGrpSpPr>
        <p:grpSpPr>
          <a:xfrm>
            <a:off x="8456294" y="0"/>
            <a:ext cx="870656" cy="4756646"/>
            <a:chOff x="4970491" y="0"/>
            <a:chExt cx="870656" cy="4756646"/>
          </a:xfrm>
        </p:grpSpPr>
        <p:sp>
          <p:nvSpPr>
            <p:cNvPr id="39" name="矩形 38"/>
            <p:cNvSpPr/>
            <p:nvPr/>
          </p:nvSpPr>
          <p:spPr>
            <a:xfrm>
              <a:off x="4970491" y="1848985"/>
              <a:ext cx="870656" cy="2907661"/>
            </a:xfrm>
            <a:prstGeom prst="rect">
              <a:avLst/>
            </a:prstGeom>
            <a:solidFill>
              <a:srgbClr val="C00000"/>
            </a:solidFill>
            <a:ln w="57150">
              <a:solidFill>
                <a:srgbClr val="FCE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sp>
          <p:nvSpPr>
            <p:cNvPr id="40" name="文本框 39"/>
            <p:cNvSpPr txBox="1"/>
            <p:nvPr/>
          </p:nvSpPr>
          <p:spPr>
            <a:xfrm>
              <a:off x="5036974" y="2459503"/>
              <a:ext cx="738664" cy="1938992"/>
            </a:xfrm>
            <a:prstGeom prst="rect">
              <a:avLst/>
            </a:prstGeom>
            <a:noFill/>
          </p:spPr>
          <p:txBody>
            <a:bodyPr vert="eaVert"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rPr>
                <a:t>文艺演出</a:t>
              </a:r>
              <a:endPar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endParaRPr>
            </a:p>
          </p:txBody>
        </p:sp>
        <p:cxnSp>
          <p:nvCxnSpPr>
            <p:cNvPr id="41" name="直接连接符 40"/>
            <p:cNvCxnSpPr/>
            <p:nvPr/>
          </p:nvCxnSpPr>
          <p:spPr>
            <a:xfrm>
              <a:off x="5405819" y="0"/>
              <a:ext cx="0" cy="2101355"/>
            </a:xfrm>
            <a:prstGeom prst="line">
              <a:avLst/>
            </a:prstGeom>
            <a:ln w="38100">
              <a:solidFill>
                <a:srgbClr val="FCEA7E"/>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5346654" y="2072327"/>
              <a:ext cx="118330" cy="1183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grpSp>
      <p:grpSp>
        <p:nvGrpSpPr>
          <p:cNvPr id="43" name="组合 42"/>
          <p:cNvGrpSpPr/>
          <p:nvPr/>
        </p:nvGrpSpPr>
        <p:grpSpPr>
          <a:xfrm>
            <a:off x="10155994" y="0"/>
            <a:ext cx="870656" cy="4756646"/>
            <a:chOff x="4970491" y="0"/>
            <a:chExt cx="870656" cy="4756646"/>
          </a:xfrm>
        </p:grpSpPr>
        <p:sp>
          <p:nvSpPr>
            <p:cNvPr id="44" name="矩形 43"/>
            <p:cNvSpPr/>
            <p:nvPr/>
          </p:nvSpPr>
          <p:spPr>
            <a:xfrm>
              <a:off x="4970491" y="1848985"/>
              <a:ext cx="870656" cy="2907661"/>
            </a:xfrm>
            <a:prstGeom prst="rect">
              <a:avLst/>
            </a:prstGeom>
            <a:solidFill>
              <a:srgbClr val="C00000"/>
            </a:solidFill>
            <a:ln w="57150">
              <a:solidFill>
                <a:srgbClr val="FCE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sp>
          <p:nvSpPr>
            <p:cNvPr id="45" name="文本框 44"/>
            <p:cNvSpPr txBox="1"/>
            <p:nvPr/>
          </p:nvSpPr>
          <p:spPr>
            <a:xfrm>
              <a:off x="5036974" y="2459503"/>
              <a:ext cx="738664" cy="1938992"/>
            </a:xfrm>
            <a:prstGeom prst="rect">
              <a:avLst/>
            </a:prstGeom>
            <a:noFill/>
          </p:spPr>
          <p:txBody>
            <a:bodyPr vert="eaVert"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rPr>
                <a:t>幸运抽奖</a:t>
              </a:r>
              <a:endParaRPr kumimoji="0" lang="zh-CN" altLang="en-US" sz="3600" b="0" i="0" u="none" strike="noStrike" kern="1200" cap="none" spc="0" normalizeH="0" baseline="0" noProof="0" dirty="0">
                <a:ln>
                  <a:noFill/>
                </a:ln>
                <a:blipFill>
                  <a:blip r:embed="rId1">
                    <a:extLst>
                      <a:ext uri="{28A0092B-C50C-407E-A947-70E740481C1C}">
                        <a14:useLocalDpi xmlns:a14="http://schemas.microsoft.com/office/drawing/2010/main" val="0"/>
                      </a:ext>
                    </a:extLst>
                  </a:blip>
                  <a:tile tx="0" ty="0" sx="100000" sy="100000" flip="none" algn="tl"/>
                </a:blipFill>
                <a:uLnTx/>
                <a:uFillTx/>
                <a:latin typeface="+mn-ea"/>
                <a:cs typeface="+mn-cs"/>
                <a:sym typeface="印品黑体" panose="00000500000000000000" pitchFamily="2" charset="-122"/>
              </a:endParaRPr>
            </a:p>
          </p:txBody>
        </p:sp>
        <p:cxnSp>
          <p:nvCxnSpPr>
            <p:cNvPr id="46" name="直接连接符 45"/>
            <p:cNvCxnSpPr/>
            <p:nvPr/>
          </p:nvCxnSpPr>
          <p:spPr>
            <a:xfrm>
              <a:off x="5405819" y="0"/>
              <a:ext cx="0" cy="2101355"/>
            </a:xfrm>
            <a:prstGeom prst="line">
              <a:avLst/>
            </a:prstGeom>
            <a:ln w="38100">
              <a:solidFill>
                <a:srgbClr val="FCEA7E"/>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5346654" y="2072327"/>
              <a:ext cx="118330" cy="1183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sym typeface="印品黑体" panose="00000500000000000000" pitchFamily="2" charset="-122"/>
              </a:endParaRPr>
            </a:p>
          </p:txBody>
        </p:sp>
      </p:grpSp>
      <p:sp>
        <p:nvSpPr>
          <p:cNvPr id="48" name="文本框 47"/>
          <p:cNvSpPr txBox="1"/>
          <p:nvPr/>
        </p:nvSpPr>
        <p:spPr>
          <a:xfrm>
            <a:off x="2716853" y="1944057"/>
            <a:ext cx="553998" cy="2304477"/>
          </a:xfrm>
          <a:prstGeom prst="rect">
            <a:avLst/>
          </a:prstGeom>
          <a:noFill/>
        </p:spPr>
        <p:txBody>
          <a:bodyPr vert="eaVert" wrap="square" rtlCol="0">
            <a:spAutoFit/>
          </a:bodyPr>
          <a:lstStyle/>
          <a:p>
            <a:pPr lvl="0" algn="ctr" defTabSz="457200">
              <a:defRPr/>
            </a:pPr>
            <a:r>
              <a:rPr lang="en-US" altLang="zh-CN" sz="2400" dirty="0">
                <a:blipFill>
                  <a:blip r:embed="rId1">
                    <a:extLst>
                      <a:ext uri="{28A0092B-C50C-407E-A947-70E740481C1C}">
                        <a14:useLocalDpi xmlns:a14="http://schemas.microsoft.com/office/drawing/2010/main" val="0"/>
                      </a:ext>
                    </a:extLst>
                  </a:blip>
                  <a:tile tx="0" ty="0" sx="100000" sy="100000" flip="none" algn="tl"/>
                </a:blipFill>
                <a:latin typeface="+mn-ea"/>
                <a:sym typeface="印品黑体" panose="00000500000000000000" pitchFamily="2" charset="-122"/>
              </a:rPr>
              <a:t>CONTENTS</a:t>
            </a:r>
            <a:endParaRPr lang="en-US" altLang="zh-CN" sz="2400" dirty="0">
              <a:blipFill>
                <a:blip r:embed="rId1">
                  <a:extLst>
                    <a:ext uri="{28A0092B-C50C-407E-A947-70E740481C1C}">
                      <a14:useLocalDpi xmlns:a14="http://schemas.microsoft.com/office/drawing/2010/main" val="0"/>
                    </a:ext>
                  </a:extLst>
                </a:blip>
                <a:tile tx="0" ty="0" sx="100000" sy="100000" flip="none" algn="tl"/>
              </a:blipFill>
              <a:latin typeface="+mn-ea"/>
              <a:sym typeface="印品黑体" panose="000005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413" y="4033580"/>
            <a:ext cx="3107708" cy="310770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1" decel="10000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ppt_x"/>
                                          </p:val>
                                        </p:tav>
                                        <p:tav tm="100000">
                                          <p:val>
                                            <p:strVal val="#ppt_x"/>
                                          </p:val>
                                        </p:tav>
                                      </p:tavLst>
                                    </p:anim>
                                    <p:anim calcmode="lin" valueType="num">
                                      <p:cBhvr additive="base">
                                        <p:cTn id="26" dur="1000" fill="hold"/>
                                        <p:tgtEl>
                                          <p:spTgt spid="4"/>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500"/>
                                        <p:tgtEl>
                                          <p:spTgt spid="28"/>
                                        </p:tgtEl>
                                      </p:cBhvr>
                                    </p:animEffect>
                                  </p:childTnLst>
                                </p:cTn>
                              </p:par>
                            </p:childTnLst>
                          </p:cTn>
                        </p:par>
                        <p:par>
                          <p:cTn id="31" fill="hold">
                            <p:stCondLst>
                              <p:cond delay="3500"/>
                            </p:stCondLst>
                            <p:childTnLst>
                              <p:par>
                                <p:cTn id="32" presetID="2" presetClass="entr" presetSubtype="1" decel="10000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1000" fill="hold"/>
                                        <p:tgtEl>
                                          <p:spTgt spid="33"/>
                                        </p:tgtEl>
                                        <p:attrNameLst>
                                          <p:attrName>ppt_x</p:attrName>
                                        </p:attrNameLst>
                                      </p:cBhvr>
                                      <p:tavLst>
                                        <p:tav tm="0">
                                          <p:val>
                                            <p:strVal val="#ppt_x"/>
                                          </p:val>
                                        </p:tav>
                                        <p:tav tm="100000">
                                          <p:val>
                                            <p:strVal val="#ppt_x"/>
                                          </p:val>
                                        </p:tav>
                                      </p:tavLst>
                                    </p:anim>
                                    <p:anim calcmode="lin" valueType="num">
                                      <p:cBhvr additive="base">
                                        <p:cTn id="35" dur="1000" fill="hold"/>
                                        <p:tgtEl>
                                          <p:spTgt spid="33"/>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500"/>
                                        <p:tgtEl>
                                          <p:spTgt spid="29"/>
                                        </p:tgtEl>
                                      </p:cBhvr>
                                    </p:animEffect>
                                  </p:childTnLst>
                                </p:cTn>
                              </p:par>
                            </p:childTnLst>
                          </p:cTn>
                        </p:par>
                        <p:par>
                          <p:cTn id="40" fill="hold">
                            <p:stCondLst>
                              <p:cond delay="5000"/>
                            </p:stCondLst>
                            <p:childTnLst>
                              <p:par>
                                <p:cTn id="41" presetID="2" presetClass="entr" presetSubtype="1" decel="10000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1000" fill="hold"/>
                                        <p:tgtEl>
                                          <p:spTgt spid="38"/>
                                        </p:tgtEl>
                                        <p:attrNameLst>
                                          <p:attrName>ppt_x</p:attrName>
                                        </p:attrNameLst>
                                      </p:cBhvr>
                                      <p:tavLst>
                                        <p:tav tm="0">
                                          <p:val>
                                            <p:strVal val="#ppt_x"/>
                                          </p:val>
                                        </p:tav>
                                        <p:tav tm="100000">
                                          <p:val>
                                            <p:strVal val="#ppt_x"/>
                                          </p:val>
                                        </p:tav>
                                      </p:tavLst>
                                    </p:anim>
                                    <p:anim calcmode="lin" valueType="num">
                                      <p:cBhvr additive="base">
                                        <p:cTn id="44" dur="1000" fill="hold"/>
                                        <p:tgtEl>
                                          <p:spTgt spid="38"/>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up)">
                                      <p:cBhvr>
                                        <p:cTn id="48" dur="500"/>
                                        <p:tgtEl>
                                          <p:spTgt spid="30"/>
                                        </p:tgtEl>
                                      </p:cBhvr>
                                    </p:animEffect>
                                  </p:childTnLst>
                                </p:cTn>
                              </p:par>
                            </p:childTnLst>
                          </p:cTn>
                        </p:par>
                        <p:par>
                          <p:cTn id="49" fill="hold">
                            <p:stCondLst>
                              <p:cond delay="6500"/>
                            </p:stCondLst>
                            <p:childTnLst>
                              <p:par>
                                <p:cTn id="50" presetID="2" presetClass="entr" presetSubtype="1" decel="100000"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1000" fill="hold"/>
                                        <p:tgtEl>
                                          <p:spTgt spid="43"/>
                                        </p:tgtEl>
                                        <p:attrNameLst>
                                          <p:attrName>ppt_x</p:attrName>
                                        </p:attrNameLst>
                                      </p:cBhvr>
                                      <p:tavLst>
                                        <p:tav tm="0">
                                          <p:val>
                                            <p:strVal val="#ppt_x"/>
                                          </p:val>
                                        </p:tav>
                                        <p:tav tm="100000">
                                          <p:val>
                                            <p:strVal val="#ppt_x"/>
                                          </p:val>
                                        </p:tav>
                                      </p:tavLst>
                                    </p:anim>
                                    <p:anim calcmode="lin" valueType="num">
                                      <p:cBhvr additive="base">
                                        <p:cTn id="53" dur="10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7500"/>
                            </p:stCondLst>
                            <p:childTnLst>
                              <p:par>
                                <p:cTn id="55" presetID="22" presetClass="entr" presetSubtype="1"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up)">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5573486" y="3134766"/>
            <a:ext cx="5600914" cy="1322070"/>
          </a:xfrm>
          <a:prstGeom prst="rect">
            <a:avLst/>
          </a:prstGeom>
          <a:noFill/>
        </p:spPr>
        <p:txBody>
          <a:bodyPr wrap="square" rtlCol="0">
            <a:spAutoFit/>
          </a:bodyPr>
          <a:lstStyle/>
          <a:p>
            <a:r>
              <a:rPr kumimoji="1" lang="zh-CN" altLang="en-US" sz="8000" dirty="0">
                <a:solidFill>
                  <a:srgbClr val="FCEA7E"/>
                </a:solidFill>
                <a:cs typeface="+mn-ea"/>
                <a:sym typeface="+mn-lt"/>
              </a:rPr>
              <a:t>回首</a:t>
            </a:r>
            <a:r>
              <a:rPr kumimoji="1" lang="en-US" altLang="zh-CN" sz="8000" dirty="0">
                <a:solidFill>
                  <a:srgbClr val="FCEA7E"/>
                </a:solidFill>
                <a:cs typeface="+mn-ea"/>
                <a:sym typeface="+mn-lt"/>
              </a:rPr>
              <a:t>2023</a:t>
            </a:r>
            <a:endParaRPr kumimoji="1" lang="en-US" altLang="zh-CN" sz="8000" dirty="0">
              <a:solidFill>
                <a:srgbClr val="FCEA7E"/>
              </a:solidFill>
              <a:cs typeface="+mn-ea"/>
              <a:sym typeface="+mn-lt"/>
            </a:endParaRPr>
          </a:p>
        </p:txBody>
      </p:sp>
      <p:sp>
        <p:nvSpPr>
          <p:cNvPr id="3" name="文本框 2"/>
          <p:cNvSpPr txBox="1"/>
          <p:nvPr/>
        </p:nvSpPr>
        <p:spPr>
          <a:xfrm>
            <a:off x="5573486" y="1856803"/>
            <a:ext cx="2954655" cy="1200329"/>
          </a:xfrm>
          <a:prstGeom prst="rect">
            <a:avLst/>
          </a:prstGeom>
          <a:noFill/>
        </p:spPr>
        <p:txBody>
          <a:bodyPr wrap="none" rtlCol="0">
            <a:spAutoFit/>
          </a:bodyPr>
          <a:lstStyle/>
          <a:p>
            <a:r>
              <a:rPr kumimoji="1" lang="zh-CN" altLang="en-US" sz="7200" dirty="0">
                <a:solidFill>
                  <a:srgbClr val="FCEA7E"/>
                </a:solidFill>
                <a:cs typeface="+mn-ea"/>
                <a:sym typeface="+mn-lt"/>
              </a:rPr>
              <a:t>第一章</a:t>
            </a:r>
            <a:endParaRPr kumimoji="1" lang="zh-CN" altLang="en-US" sz="7200" dirty="0">
              <a:solidFill>
                <a:srgbClr val="FCEA7E"/>
              </a:solidFill>
              <a:cs typeface="+mn-ea"/>
              <a:sym typeface="+mn-lt"/>
            </a:endParaRPr>
          </a:p>
        </p:txBody>
      </p:sp>
      <p:sp>
        <p:nvSpPr>
          <p:cNvPr id="4" name="文本框 3"/>
          <p:cNvSpPr txBox="1"/>
          <p:nvPr/>
        </p:nvSpPr>
        <p:spPr>
          <a:xfrm>
            <a:off x="5573486" y="4535839"/>
            <a:ext cx="5907314" cy="823239"/>
          </a:xfrm>
          <a:prstGeom prst="rect">
            <a:avLst/>
          </a:prstGeom>
          <a:noFill/>
        </p:spPr>
        <p:txBody>
          <a:bodyPr wrap="square" rtlCol="0">
            <a:spAutoFit/>
          </a:bodyPr>
          <a:lstStyle/>
          <a:p>
            <a:pPr>
              <a:lnSpc>
                <a:spcPct val="120000"/>
              </a:lnSpc>
            </a:pPr>
            <a:r>
              <a:rPr lang="zh-CN" altLang="en-US" sz="1000" spc="300" dirty="0">
                <a:solidFill>
                  <a:srgbClr val="FCEA7E"/>
                </a:solidFill>
                <a:cs typeface="+mn-ea"/>
                <a:sym typeface="+mn-lt"/>
              </a:rPr>
              <a:t>在此录入上述图表的描述说明，在此录入上述图表的描述说明。在此录入上述图表的描述说明，在此录入上述图表的描述说明。在此录入上述图表的描述说明，在此录入上述图表的描述说明。</a:t>
            </a:r>
            <a:endParaRPr lang="zh-CN" altLang="en-US" sz="1000" spc="300" dirty="0">
              <a:solidFill>
                <a:srgbClr val="FCEA7E"/>
              </a:solidFill>
              <a:cs typeface="+mn-ea"/>
              <a:sym typeface="+mn-lt"/>
            </a:endParaRPr>
          </a:p>
          <a:p>
            <a:pPr>
              <a:lnSpc>
                <a:spcPct val="120000"/>
              </a:lnSpc>
            </a:pPr>
            <a:endParaRPr lang="zh-CN" altLang="en-US" sz="1000" spc="300" dirty="0">
              <a:solidFill>
                <a:srgbClr val="FCEA7E"/>
              </a:solidFill>
              <a:cs typeface="+mn-ea"/>
              <a:sym typeface="+mn-lt"/>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3516" y="1856803"/>
            <a:ext cx="3526426" cy="35264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79127" y="2314912"/>
            <a:ext cx="5247810" cy="3139321"/>
          </a:xfrm>
          <a:prstGeom prst="rect">
            <a:avLst/>
          </a:prstGeom>
          <a:noFill/>
        </p:spPr>
        <p:txBody>
          <a:bodyPr wrap="square" rtlCol="0">
            <a:spAutoFit/>
          </a:bodyPr>
          <a:lstStyle/>
          <a:p>
            <a:r>
              <a:rPr kumimoji="1" lang="zh-CN" altLang="en-US" sz="6600" dirty="0">
                <a:solidFill>
                  <a:srgbClr val="FCEA7E"/>
                </a:solidFill>
                <a:cs typeface="+mn-ea"/>
                <a:sym typeface="+mn-lt"/>
              </a:rPr>
              <a:t>我们勇往直前</a:t>
            </a:r>
            <a:endParaRPr kumimoji="1" lang="en-US" altLang="zh-CN" sz="6600" dirty="0">
              <a:solidFill>
                <a:srgbClr val="FCEA7E"/>
              </a:solidFill>
              <a:cs typeface="+mn-ea"/>
              <a:sym typeface="+mn-lt"/>
            </a:endParaRPr>
          </a:p>
          <a:p>
            <a:r>
              <a:rPr kumimoji="1" lang="zh-CN" altLang="en-US" sz="6600" dirty="0">
                <a:solidFill>
                  <a:srgbClr val="FCEA7E"/>
                </a:solidFill>
                <a:cs typeface="+mn-ea"/>
                <a:sym typeface="+mn-lt"/>
              </a:rPr>
              <a:t>员工主动捐款捐物</a:t>
            </a:r>
            <a:endParaRPr kumimoji="1" lang="zh-CN" altLang="en-US" sz="6600" dirty="0">
              <a:solidFill>
                <a:srgbClr val="FCEA7E"/>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2095" y="1199972"/>
            <a:ext cx="1495649" cy="696701"/>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5570" y="5405038"/>
            <a:ext cx="885055" cy="88742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338" y="4263705"/>
            <a:ext cx="1295242" cy="603348"/>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576" y="5848749"/>
            <a:ext cx="601739" cy="60334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6890" y="1545354"/>
            <a:ext cx="4303395" cy="43033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99560" y="2265717"/>
            <a:ext cx="5247810" cy="3139321"/>
          </a:xfrm>
          <a:prstGeom prst="rect">
            <a:avLst/>
          </a:prstGeom>
          <a:noFill/>
        </p:spPr>
        <p:txBody>
          <a:bodyPr wrap="square" rtlCol="0">
            <a:spAutoFit/>
          </a:bodyPr>
          <a:lstStyle/>
          <a:p>
            <a:r>
              <a:rPr kumimoji="1" lang="zh-CN" altLang="en-US" sz="6600" dirty="0">
                <a:solidFill>
                  <a:srgbClr val="FCEA7E"/>
                </a:solidFill>
                <a:cs typeface="+mn-ea"/>
                <a:sym typeface="+mn-lt"/>
              </a:rPr>
              <a:t>这一年我们经历了突发疫情事件</a:t>
            </a:r>
            <a:endParaRPr kumimoji="1" lang="zh-CN" altLang="en-US" sz="6600" dirty="0">
              <a:solidFill>
                <a:srgbClr val="FCEA7E"/>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2095" y="1199972"/>
            <a:ext cx="1495649" cy="696701"/>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5570" y="5405038"/>
            <a:ext cx="885055" cy="88742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338" y="4263705"/>
            <a:ext cx="1295242" cy="603348"/>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576" y="5848749"/>
            <a:ext cx="601739" cy="60334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78367" y="2117013"/>
            <a:ext cx="3067685" cy="30676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wind"/>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32384" y="2227826"/>
            <a:ext cx="5247810" cy="3139321"/>
          </a:xfrm>
          <a:prstGeom prst="rect">
            <a:avLst/>
          </a:prstGeom>
          <a:noFill/>
        </p:spPr>
        <p:txBody>
          <a:bodyPr wrap="square" rtlCol="0">
            <a:spAutoFit/>
          </a:bodyPr>
          <a:lstStyle/>
          <a:p>
            <a:r>
              <a:rPr kumimoji="1" lang="zh-CN" altLang="en-US" sz="6600" dirty="0">
                <a:solidFill>
                  <a:srgbClr val="FCEA7E"/>
                </a:solidFill>
                <a:cs typeface="+mn-ea"/>
                <a:sym typeface="+mn-lt"/>
              </a:rPr>
              <a:t>我们仍然继续</a:t>
            </a:r>
            <a:endParaRPr kumimoji="1" lang="zh-CN" altLang="en-US" sz="6600" dirty="0">
              <a:solidFill>
                <a:srgbClr val="FCEA7E"/>
              </a:solidFill>
              <a:cs typeface="+mn-ea"/>
              <a:sym typeface="+mn-lt"/>
            </a:endParaRPr>
          </a:p>
          <a:p>
            <a:r>
              <a:rPr kumimoji="1" lang="zh-CN" altLang="en-US" sz="6600" dirty="0">
                <a:solidFill>
                  <a:srgbClr val="FCEA7E"/>
                </a:solidFill>
                <a:cs typeface="+mn-ea"/>
                <a:sym typeface="+mn-lt"/>
              </a:rPr>
              <a:t>为我们的客户提供服务</a:t>
            </a:r>
            <a:endParaRPr kumimoji="1" lang="zh-CN" altLang="en-US" sz="6600" dirty="0">
              <a:solidFill>
                <a:srgbClr val="FCEA7E"/>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2095" y="1199972"/>
            <a:ext cx="1495649" cy="696701"/>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5570" y="5405038"/>
            <a:ext cx="885055" cy="88742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338" y="4263705"/>
            <a:ext cx="1295242" cy="603348"/>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576" y="5848749"/>
            <a:ext cx="601739" cy="60334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19526" y="1710077"/>
            <a:ext cx="3822760" cy="38227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1961" y="2589027"/>
            <a:ext cx="5247810" cy="2123658"/>
          </a:xfrm>
          <a:prstGeom prst="rect">
            <a:avLst/>
          </a:prstGeom>
          <a:noFill/>
        </p:spPr>
        <p:txBody>
          <a:bodyPr wrap="square" rtlCol="0">
            <a:spAutoFit/>
          </a:bodyPr>
          <a:lstStyle/>
          <a:p>
            <a:r>
              <a:rPr kumimoji="1" lang="zh-CN" altLang="en-US" sz="6600" dirty="0">
                <a:solidFill>
                  <a:srgbClr val="FCEA7E"/>
                </a:solidFill>
                <a:cs typeface="+mn-ea"/>
                <a:sym typeface="+mn-lt"/>
              </a:rPr>
              <a:t>公司营业额保持增</a:t>
            </a:r>
            <a:r>
              <a:rPr kumimoji="1" lang="en-US" altLang="zh-CN" sz="6600" dirty="0">
                <a:solidFill>
                  <a:srgbClr val="FCEA7E"/>
                </a:solidFill>
                <a:cs typeface="+mn-ea"/>
                <a:sym typeface="+mn-lt"/>
              </a:rPr>
              <a:t>1.27%</a:t>
            </a:r>
            <a:endParaRPr kumimoji="1" lang="en-US" altLang="zh-CN" sz="6600" dirty="0">
              <a:solidFill>
                <a:srgbClr val="FCEA7E"/>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2095" y="1199972"/>
            <a:ext cx="1495649" cy="696701"/>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419" y="1106729"/>
            <a:ext cx="601739" cy="60334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5570" y="5405038"/>
            <a:ext cx="885055" cy="88742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338" y="4263705"/>
            <a:ext cx="1295242" cy="603348"/>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9576" y="5848749"/>
            <a:ext cx="601739" cy="60334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2423" y="1422400"/>
            <a:ext cx="4112740" cy="41127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prestig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3135764" y="-2223247"/>
            <a:ext cx="5920472" cy="11304495"/>
          </a:xfrm>
          <a:prstGeom prst="rect">
            <a:avLst/>
          </a:prstGeom>
        </p:spPr>
      </p:pic>
      <p:sp>
        <p:nvSpPr>
          <p:cNvPr id="2" name="文本框 1"/>
          <p:cNvSpPr txBox="1"/>
          <p:nvPr/>
        </p:nvSpPr>
        <p:spPr>
          <a:xfrm>
            <a:off x="5573486" y="3134766"/>
            <a:ext cx="5600914" cy="1323439"/>
          </a:xfrm>
          <a:prstGeom prst="rect">
            <a:avLst/>
          </a:prstGeom>
          <a:noFill/>
        </p:spPr>
        <p:txBody>
          <a:bodyPr wrap="square" rtlCol="0">
            <a:spAutoFit/>
          </a:bodyPr>
          <a:lstStyle/>
          <a:p>
            <a:r>
              <a:rPr kumimoji="1" lang="zh-CN" altLang="en-US" sz="8000" dirty="0">
                <a:solidFill>
                  <a:srgbClr val="FCEA7E"/>
                </a:solidFill>
                <a:cs typeface="+mn-ea"/>
                <a:sym typeface="+mn-lt"/>
              </a:rPr>
              <a:t>颁奖典礼</a:t>
            </a:r>
            <a:endParaRPr kumimoji="1" lang="zh-CN" altLang="en-US" sz="8000" dirty="0">
              <a:solidFill>
                <a:srgbClr val="FCEA7E"/>
              </a:solidFill>
              <a:cs typeface="+mn-ea"/>
              <a:sym typeface="+mn-lt"/>
            </a:endParaRPr>
          </a:p>
        </p:txBody>
      </p:sp>
      <p:sp>
        <p:nvSpPr>
          <p:cNvPr id="3" name="文本框 2"/>
          <p:cNvSpPr txBox="1"/>
          <p:nvPr/>
        </p:nvSpPr>
        <p:spPr>
          <a:xfrm>
            <a:off x="5573486" y="1856803"/>
            <a:ext cx="2954655" cy="1200329"/>
          </a:xfrm>
          <a:prstGeom prst="rect">
            <a:avLst/>
          </a:prstGeom>
          <a:noFill/>
        </p:spPr>
        <p:txBody>
          <a:bodyPr wrap="none" rtlCol="0">
            <a:spAutoFit/>
          </a:bodyPr>
          <a:lstStyle/>
          <a:p>
            <a:r>
              <a:rPr kumimoji="1" lang="zh-CN" altLang="en-US" sz="7200" dirty="0">
                <a:solidFill>
                  <a:srgbClr val="FCEA7E"/>
                </a:solidFill>
                <a:cs typeface="+mn-ea"/>
                <a:sym typeface="+mn-lt"/>
              </a:rPr>
              <a:t>第二章</a:t>
            </a:r>
            <a:endParaRPr kumimoji="1" lang="zh-CN" altLang="en-US" sz="7200" dirty="0">
              <a:solidFill>
                <a:srgbClr val="FCEA7E"/>
              </a:solidFill>
              <a:cs typeface="+mn-ea"/>
              <a:sym typeface="+mn-lt"/>
            </a:endParaRPr>
          </a:p>
        </p:txBody>
      </p:sp>
      <p:sp>
        <p:nvSpPr>
          <p:cNvPr id="4" name="文本框 3"/>
          <p:cNvSpPr txBox="1"/>
          <p:nvPr/>
        </p:nvSpPr>
        <p:spPr>
          <a:xfrm>
            <a:off x="5573486" y="4535839"/>
            <a:ext cx="5907314" cy="823239"/>
          </a:xfrm>
          <a:prstGeom prst="rect">
            <a:avLst/>
          </a:prstGeom>
          <a:noFill/>
        </p:spPr>
        <p:txBody>
          <a:bodyPr wrap="square" rtlCol="0">
            <a:spAutoFit/>
          </a:bodyPr>
          <a:lstStyle/>
          <a:p>
            <a:pPr>
              <a:lnSpc>
                <a:spcPct val="120000"/>
              </a:lnSpc>
            </a:pPr>
            <a:r>
              <a:rPr lang="zh-CN" altLang="en-US" sz="1000" spc="300" dirty="0">
                <a:solidFill>
                  <a:srgbClr val="FCEA7E"/>
                </a:solidFill>
                <a:cs typeface="+mn-ea"/>
                <a:sym typeface="+mn-lt"/>
              </a:rPr>
              <a:t>在此录入上述图表的描述说明，在此录入上述图表的描述说明。在此录入上述图表的描述说明，在此录入上述图表的描述说明。在此录入上述图表的描述说明，在此录入上述图表的描述说明。</a:t>
            </a:r>
            <a:endParaRPr lang="zh-CN" altLang="en-US" sz="1000" spc="300" dirty="0">
              <a:solidFill>
                <a:srgbClr val="FCEA7E"/>
              </a:solidFill>
              <a:cs typeface="+mn-ea"/>
              <a:sym typeface="+mn-lt"/>
            </a:endParaRPr>
          </a:p>
          <a:p>
            <a:pPr>
              <a:lnSpc>
                <a:spcPct val="120000"/>
              </a:lnSpc>
            </a:pPr>
            <a:endParaRPr lang="zh-CN" altLang="en-US" sz="1000" spc="300" dirty="0">
              <a:solidFill>
                <a:srgbClr val="FCEA7E"/>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9669" y="1585958"/>
            <a:ext cx="3976369" cy="39763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p="http://schemas.openxmlformats.org/presentationml/2006/main">
  <p:tag name="KSO_WM_UNIT_PLACING_PICTURE_USER_VIEWPORT" val="{&quot;height&quot;:4648.766929133858,&quot;width&quot;:4648.766929133858}"/>
</p:tagLst>
</file>

<file path=ppt/tags/tag2.xml><?xml version="1.0" encoding="utf-8"?>
<p:tagLst xmlns:p="http://schemas.openxmlformats.org/presentationml/2006/main">
  <p:tag name="ISLIDE.ICON" val="#373044;"/>
</p:tagLst>
</file>

<file path=ppt/tags/tag3.xml><?xml version="1.0" encoding="utf-8"?>
<p:tagLst xmlns:p="http://schemas.openxmlformats.org/presentationml/2006/main">
  <p:tag name="KSO_WM_UNIT_PLACING_PICTURE_USER_VIEWPORT" val="{&quot;height&quot;:4648.766929133858,&quot;width&quot;:4648.766929133858}"/>
</p:tagLst>
</file>

<file path=ppt/tags/tag4.xml><?xml version="1.0" encoding="utf-8"?>
<p:tagLst xmlns:p="http://schemas.openxmlformats.org/presentationml/2006/main">
  <p:tag name="ISLIDE.ICON" val="#373044;"/>
</p:tagLst>
</file>

<file path=ppt/tags/tag5.xml><?xml version="1.0" encoding="utf-8"?>
<p:tagLst xmlns:p="http://schemas.openxmlformats.org/presentationml/2006/main">
  <p:tag name="KSO_WPP_MARK_KEY" val="40065de2-1eb2-410e-93c8-34ef319df180"/>
  <p:tag name="COMMONDATA" val="eyJoZGlkIjoiNjJiZDA1NWNkZDc3MGRhNTEyZGViOGI1YTFlNjllNTgifQ=="/>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jqs1jfmd">
      <a:majorFont>
        <a:latin typeface="汉仪铸字美心体W"/>
        <a:ea typeface="汉仪铸字美心体W"/>
        <a:cs typeface=""/>
      </a:majorFont>
      <a:minorFont>
        <a:latin typeface="汉仪铸字美心体W"/>
        <a:ea typeface="汉仪铸字美心体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FCEA7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1253</Words>
  <Application>WPS 演示</Application>
  <PresentationFormat>宽屏</PresentationFormat>
  <Paragraphs>131</Paragraphs>
  <Slides>20</Slides>
  <Notes>18</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汉仪铸字美心体W</vt:lpstr>
      <vt:lpstr>思源黑体 CN</vt:lpstr>
      <vt:lpstr>印品黑体</vt:lpstr>
      <vt:lpstr>微软雅黑</vt:lpstr>
      <vt:lpstr>Arial Unicode MS</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XQ</cp:lastModifiedBy>
  <cp:revision>1</cp:revision>
  <dcterms:created xsi:type="dcterms:W3CDTF">2025-11-12T02:59:09Z</dcterms:created>
  <dcterms:modified xsi:type="dcterms:W3CDTF">2025-11-12T02:59:09Z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6E55D6E9C46F47B6AA14C4350ADB5FDE</vt:lpwstr>
  </property>
  <property fmtid="{D5CDD505-2E9C-101B-9397-08002B2CF9AE}" pid="3" name="KSOProductBuildVer">
    <vt:lpwstr>2052-12.1.0.20305</vt:lpwstr>
  </property>
</Properties>
</file>